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44" r:id="rId3"/>
    <p:sldId id="343" r:id="rId4"/>
    <p:sldId id="303" r:id="rId5"/>
    <p:sldId id="307" r:id="rId6"/>
    <p:sldId id="305" r:id="rId7"/>
    <p:sldId id="329" r:id="rId8"/>
    <p:sldId id="332" r:id="rId9"/>
    <p:sldId id="333" r:id="rId10"/>
    <p:sldId id="342" r:id="rId11"/>
    <p:sldId id="330" r:id="rId12"/>
    <p:sldId id="331" r:id="rId13"/>
    <p:sldId id="334" r:id="rId14"/>
    <p:sldId id="335" r:id="rId15"/>
    <p:sldId id="336" r:id="rId16"/>
    <p:sldId id="337" r:id="rId17"/>
    <p:sldId id="306" r:id="rId18"/>
  </p:sldIdLst>
  <p:sldSz cx="12192000" cy="6858000"/>
  <p:notesSz cx="6858000" cy="9945688"/>
  <p:defaultTextStyle>
    <a:defPPr>
      <a:defRPr lang="nl-BE"/>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EWAUTERS Marijke" initials="WM" lastIdx="6" clrIdx="0"/>
  <p:cmAuthor id="2" name="Kristien Coteur" initials="KC"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57"/>
    <a:srgbClr val="FFFFFF"/>
    <a:srgbClr val="E00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snapToGrid="0">
      <p:cViewPr>
        <p:scale>
          <a:sx n="64" d="100"/>
          <a:sy n="64" d="100"/>
        </p:scale>
        <p:origin x="-82" y="-33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75194-05EC-421F-B5DE-70F4FBD4C81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nl-BE"/>
        </a:p>
      </dgm:t>
    </dgm:pt>
    <dgm:pt modelId="{E33442C9-5D71-45C2-B80A-D82147056ED3}">
      <dgm:prSet phldrT="[Tekst]" custT="1"/>
      <dgm:spPr>
        <a:solidFill>
          <a:srgbClr val="002757"/>
        </a:solidFill>
      </dgm:spPr>
      <dgm:t>
        <a:bodyPr/>
        <a:lstStyle/>
        <a:p>
          <a:r>
            <a:rPr lang="nl-BE" sz="1600" dirty="0" smtClean="0"/>
            <a:t>snelle &amp; accurate risicobeoordeling</a:t>
          </a:r>
        </a:p>
      </dgm:t>
    </dgm:pt>
    <dgm:pt modelId="{ADD296AD-E4A4-4748-9E17-C2B7E4930C93}" type="parTrans" cxnId="{87DBDA62-8A95-4ECA-BCD9-D8536B54790C}">
      <dgm:prSet/>
      <dgm:spPr/>
      <dgm:t>
        <a:bodyPr/>
        <a:lstStyle/>
        <a:p>
          <a:endParaRPr lang="nl-BE"/>
        </a:p>
      </dgm:t>
    </dgm:pt>
    <dgm:pt modelId="{6B23F93C-0B28-43CB-9C1B-33FE3B1B1927}" type="sibTrans" cxnId="{87DBDA62-8A95-4ECA-BCD9-D8536B54790C}">
      <dgm:prSet/>
      <dgm:spPr/>
      <dgm:t>
        <a:bodyPr/>
        <a:lstStyle/>
        <a:p>
          <a:endParaRPr lang="nl-BE"/>
        </a:p>
      </dgm:t>
    </dgm:pt>
    <dgm:pt modelId="{F78278F5-10E0-4041-8628-331D99EB9D25}">
      <dgm:prSet phldrT="[Tekst]" custT="1"/>
      <dgm:spPr>
        <a:solidFill>
          <a:srgbClr val="002757"/>
        </a:solidFill>
      </dgm:spPr>
      <dgm:t>
        <a:bodyPr/>
        <a:lstStyle/>
        <a:p>
          <a:r>
            <a:rPr lang="nl-BE" sz="1600" dirty="0" smtClean="0"/>
            <a:t> preventieve &amp; geïntegreerde aanpak</a:t>
          </a:r>
          <a:endParaRPr lang="nl-BE" sz="1600" dirty="0"/>
        </a:p>
      </dgm:t>
    </dgm:pt>
    <dgm:pt modelId="{A96AC4F0-BED4-4B02-ABA7-44F98D013999}" type="parTrans" cxnId="{22B1D929-DBCD-4FC8-A6DE-021E59A589BD}">
      <dgm:prSet/>
      <dgm:spPr/>
      <dgm:t>
        <a:bodyPr/>
        <a:lstStyle/>
        <a:p>
          <a:endParaRPr lang="nl-BE"/>
        </a:p>
      </dgm:t>
    </dgm:pt>
    <dgm:pt modelId="{7716DFA1-9B8E-4E92-A265-5F1D4EE9EFF9}" type="sibTrans" cxnId="{22B1D929-DBCD-4FC8-A6DE-021E59A589BD}">
      <dgm:prSet/>
      <dgm:spPr/>
      <dgm:t>
        <a:bodyPr/>
        <a:lstStyle/>
        <a:p>
          <a:endParaRPr lang="nl-BE"/>
        </a:p>
      </dgm:t>
    </dgm:pt>
    <dgm:pt modelId="{2DBA94FA-E655-4C1A-9A2C-7C7B4C68961B}">
      <dgm:prSet phldrT="[Tekst]" custT="1"/>
      <dgm:spPr>
        <a:solidFill>
          <a:srgbClr val="002757"/>
        </a:solidFill>
      </dgm:spPr>
      <dgm:t>
        <a:bodyPr/>
        <a:lstStyle/>
        <a:p>
          <a:r>
            <a:rPr lang="nl-BE" sz="1600" dirty="0" smtClean="0"/>
            <a:t>acties voor risicomanagement</a:t>
          </a:r>
          <a:endParaRPr lang="nl-BE" sz="1600" dirty="0"/>
        </a:p>
      </dgm:t>
    </dgm:pt>
    <dgm:pt modelId="{23E2BA41-3EAA-48DA-857C-A2EBF4E67858}" type="parTrans" cxnId="{C8AB28B9-3CA9-4902-AACD-733917BFF5A7}">
      <dgm:prSet/>
      <dgm:spPr/>
      <dgm:t>
        <a:bodyPr/>
        <a:lstStyle/>
        <a:p>
          <a:endParaRPr lang="nl-BE"/>
        </a:p>
      </dgm:t>
    </dgm:pt>
    <dgm:pt modelId="{B8863C5F-62AF-445A-B0F0-C52F157E4685}" type="sibTrans" cxnId="{C8AB28B9-3CA9-4902-AACD-733917BFF5A7}">
      <dgm:prSet/>
      <dgm:spPr/>
      <dgm:t>
        <a:bodyPr/>
        <a:lstStyle/>
        <a:p>
          <a:endParaRPr lang="nl-BE"/>
        </a:p>
      </dgm:t>
    </dgm:pt>
    <dgm:pt modelId="{C8F283EB-5E87-44D9-9DAB-EDF4AD7A56E7}">
      <dgm:prSet phldrT="[Tekst]" custT="1"/>
      <dgm:spPr>
        <a:solidFill>
          <a:srgbClr val="002757"/>
        </a:solidFill>
      </dgm:spPr>
      <dgm:t>
        <a:bodyPr/>
        <a:lstStyle/>
        <a:p>
          <a:r>
            <a:rPr lang="nl-BE" sz="1600" dirty="0" smtClean="0"/>
            <a:t>risicofactoren &amp; beschermende factoren </a:t>
          </a:r>
          <a:endParaRPr lang="nl-BE" sz="1600" dirty="0"/>
        </a:p>
      </dgm:t>
    </dgm:pt>
    <dgm:pt modelId="{4BDE6E89-07DA-4F4C-B06D-3432139B3657}" type="parTrans" cxnId="{3071A91C-FEF7-4A72-956F-CF9B556D9E58}">
      <dgm:prSet/>
      <dgm:spPr/>
      <dgm:t>
        <a:bodyPr/>
        <a:lstStyle/>
        <a:p>
          <a:endParaRPr lang="nl-BE"/>
        </a:p>
      </dgm:t>
    </dgm:pt>
    <dgm:pt modelId="{67F46468-A3F5-4BE5-9E20-BC696BBFBBA5}" type="sibTrans" cxnId="{3071A91C-FEF7-4A72-956F-CF9B556D9E58}">
      <dgm:prSet/>
      <dgm:spPr/>
      <dgm:t>
        <a:bodyPr/>
        <a:lstStyle/>
        <a:p>
          <a:endParaRPr lang="nl-BE"/>
        </a:p>
      </dgm:t>
    </dgm:pt>
    <dgm:pt modelId="{3CE2A0B2-5FCD-486D-8760-DABE49A0F004}">
      <dgm:prSet phldrT="[Tekst]" phldr="1"/>
      <dgm:spPr/>
      <dgm:t>
        <a:bodyPr/>
        <a:lstStyle/>
        <a:p>
          <a:endParaRPr lang="nl-BE"/>
        </a:p>
      </dgm:t>
    </dgm:pt>
    <dgm:pt modelId="{77DF0D52-D665-41ED-9BB7-FAC3DC7CF9FB}" type="sibTrans" cxnId="{63D1EF18-D757-4599-AD03-86D67A850137}">
      <dgm:prSet/>
      <dgm:spPr/>
      <dgm:t>
        <a:bodyPr/>
        <a:lstStyle/>
        <a:p>
          <a:endParaRPr lang="nl-BE"/>
        </a:p>
      </dgm:t>
    </dgm:pt>
    <dgm:pt modelId="{E528F8F2-48B0-4B0C-8E5F-6097C9AF649D}" type="parTrans" cxnId="{63D1EF18-D757-4599-AD03-86D67A850137}">
      <dgm:prSet/>
      <dgm:spPr/>
      <dgm:t>
        <a:bodyPr/>
        <a:lstStyle/>
        <a:p>
          <a:endParaRPr lang="nl-BE"/>
        </a:p>
      </dgm:t>
    </dgm:pt>
    <dgm:pt modelId="{2695EB19-F1F9-4CA1-841F-99F7178BE456}" type="pres">
      <dgm:prSet presAssocID="{23075194-05EC-421F-B5DE-70F4FBD4C817}" presName="cycle" presStyleCnt="0">
        <dgm:presLayoutVars>
          <dgm:chMax val="1"/>
          <dgm:dir/>
          <dgm:animLvl val="ctr"/>
          <dgm:resizeHandles val="exact"/>
        </dgm:presLayoutVars>
      </dgm:prSet>
      <dgm:spPr/>
      <dgm:t>
        <a:bodyPr/>
        <a:lstStyle/>
        <a:p>
          <a:endParaRPr lang="nl-BE"/>
        </a:p>
      </dgm:t>
    </dgm:pt>
    <dgm:pt modelId="{33C8DEBD-6957-485B-844D-2F9544EFFAFA}" type="pres">
      <dgm:prSet presAssocID="{3CE2A0B2-5FCD-486D-8760-DABE49A0F004}" presName="centerShape" presStyleLbl="node0" presStyleIdx="0" presStyleCnt="1" custLinFactNeighborX="5096" custLinFactNeighborY="604"/>
      <dgm:spPr/>
      <dgm:t>
        <a:bodyPr/>
        <a:lstStyle/>
        <a:p>
          <a:endParaRPr lang="nl-BE"/>
        </a:p>
      </dgm:t>
    </dgm:pt>
    <dgm:pt modelId="{BFFA704E-95A5-475B-B381-E0C08EAB219D}" type="pres">
      <dgm:prSet presAssocID="{ADD296AD-E4A4-4748-9E17-C2B7E4930C93}" presName="Name9" presStyleLbl="parChTrans1D2" presStyleIdx="0" presStyleCnt="4"/>
      <dgm:spPr/>
      <dgm:t>
        <a:bodyPr/>
        <a:lstStyle/>
        <a:p>
          <a:endParaRPr lang="nl-BE"/>
        </a:p>
      </dgm:t>
    </dgm:pt>
    <dgm:pt modelId="{A948D83F-AD22-4F2D-AD01-9A27A42F17E4}" type="pres">
      <dgm:prSet presAssocID="{ADD296AD-E4A4-4748-9E17-C2B7E4930C93}" presName="connTx" presStyleLbl="parChTrans1D2" presStyleIdx="0" presStyleCnt="4"/>
      <dgm:spPr/>
      <dgm:t>
        <a:bodyPr/>
        <a:lstStyle/>
        <a:p>
          <a:endParaRPr lang="nl-BE"/>
        </a:p>
      </dgm:t>
    </dgm:pt>
    <dgm:pt modelId="{876DE2DC-E41E-4E60-98E6-120CCD7861F2}" type="pres">
      <dgm:prSet presAssocID="{E33442C9-5D71-45C2-B80A-D82147056ED3}" presName="node" presStyleLbl="node1" presStyleIdx="0" presStyleCnt="4" custScaleX="193502" custScaleY="87806" custRadScaleRad="93445" custRadScaleInc="12265">
        <dgm:presLayoutVars>
          <dgm:bulletEnabled val="1"/>
        </dgm:presLayoutVars>
      </dgm:prSet>
      <dgm:spPr/>
      <dgm:t>
        <a:bodyPr/>
        <a:lstStyle/>
        <a:p>
          <a:endParaRPr lang="nl-BE"/>
        </a:p>
      </dgm:t>
    </dgm:pt>
    <dgm:pt modelId="{7A40B891-2BE8-4C26-9F34-8081D43EAF9E}" type="pres">
      <dgm:prSet presAssocID="{A96AC4F0-BED4-4B02-ABA7-44F98D013999}" presName="Name9" presStyleLbl="parChTrans1D2" presStyleIdx="1" presStyleCnt="4"/>
      <dgm:spPr/>
      <dgm:t>
        <a:bodyPr/>
        <a:lstStyle/>
        <a:p>
          <a:endParaRPr lang="nl-BE"/>
        </a:p>
      </dgm:t>
    </dgm:pt>
    <dgm:pt modelId="{AB265CBE-D918-4534-884C-27949F1C3752}" type="pres">
      <dgm:prSet presAssocID="{A96AC4F0-BED4-4B02-ABA7-44F98D013999}" presName="connTx" presStyleLbl="parChTrans1D2" presStyleIdx="1" presStyleCnt="4"/>
      <dgm:spPr/>
      <dgm:t>
        <a:bodyPr/>
        <a:lstStyle/>
        <a:p>
          <a:endParaRPr lang="nl-BE"/>
        </a:p>
      </dgm:t>
    </dgm:pt>
    <dgm:pt modelId="{1299D7F1-6529-449A-BF79-C5B7A2EFD06F}" type="pres">
      <dgm:prSet presAssocID="{F78278F5-10E0-4041-8628-331D99EB9D25}" presName="node" presStyleLbl="node1" presStyleIdx="1" presStyleCnt="4" custScaleX="155267" custScaleY="97807" custRadScaleRad="196591" custRadScaleInc="-650">
        <dgm:presLayoutVars>
          <dgm:bulletEnabled val="1"/>
        </dgm:presLayoutVars>
      </dgm:prSet>
      <dgm:spPr/>
      <dgm:t>
        <a:bodyPr/>
        <a:lstStyle/>
        <a:p>
          <a:endParaRPr lang="nl-BE"/>
        </a:p>
      </dgm:t>
    </dgm:pt>
    <dgm:pt modelId="{5E08E9D1-5031-4727-B74D-C321E1A29919}" type="pres">
      <dgm:prSet presAssocID="{23E2BA41-3EAA-48DA-857C-A2EBF4E67858}" presName="Name9" presStyleLbl="parChTrans1D2" presStyleIdx="2" presStyleCnt="4"/>
      <dgm:spPr/>
      <dgm:t>
        <a:bodyPr/>
        <a:lstStyle/>
        <a:p>
          <a:endParaRPr lang="nl-BE"/>
        </a:p>
      </dgm:t>
    </dgm:pt>
    <dgm:pt modelId="{E81457BF-3375-482C-9F99-FF1EF534F733}" type="pres">
      <dgm:prSet presAssocID="{23E2BA41-3EAA-48DA-857C-A2EBF4E67858}" presName="connTx" presStyleLbl="parChTrans1D2" presStyleIdx="2" presStyleCnt="4"/>
      <dgm:spPr/>
      <dgm:t>
        <a:bodyPr/>
        <a:lstStyle/>
        <a:p>
          <a:endParaRPr lang="nl-BE"/>
        </a:p>
      </dgm:t>
    </dgm:pt>
    <dgm:pt modelId="{55ED717C-3997-4867-B2E2-7B6A9B4582BE}" type="pres">
      <dgm:prSet presAssocID="{2DBA94FA-E655-4C1A-9A2C-7C7B4C68961B}" presName="node" presStyleLbl="node1" presStyleIdx="2" presStyleCnt="4" custScaleX="226471" custScaleY="86157" custRadScaleRad="104610" custRadScaleInc="-12027">
        <dgm:presLayoutVars>
          <dgm:bulletEnabled val="1"/>
        </dgm:presLayoutVars>
      </dgm:prSet>
      <dgm:spPr/>
      <dgm:t>
        <a:bodyPr/>
        <a:lstStyle/>
        <a:p>
          <a:endParaRPr lang="nl-BE"/>
        </a:p>
      </dgm:t>
    </dgm:pt>
    <dgm:pt modelId="{FB27AF66-07E4-4ACF-AC51-06F141EE365A}" type="pres">
      <dgm:prSet presAssocID="{4BDE6E89-07DA-4F4C-B06D-3432139B3657}" presName="Name9" presStyleLbl="parChTrans1D2" presStyleIdx="3" presStyleCnt="4"/>
      <dgm:spPr/>
      <dgm:t>
        <a:bodyPr/>
        <a:lstStyle/>
        <a:p>
          <a:endParaRPr lang="nl-BE"/>
        </a:p>
      </dgm:t>
    </dgm:pt>
    <dgm:pt modelId="{EFECC14C-769B-4733-9A0A-F2ED8C756817}" type="pres">
      <dgm:prSet presAssocID="{4BDE6E89-07DA-4F4C-B06D-3432139B3657}" presName="connTx" presStyleLbl="parChTrans1D2" presStyleIdx="3" presStyleCnt="4"/>
      <dgm:spPr/>
      <dgm:t>
        <a:bodyPr/>
        <a:lstStyle/>
        <a:p>
          <a:endParaRPr lang="nl-BE"/>
        </a:p>
      </dgm:t>
    </dgm:pt>
    <dgm:pt modelId="{58CFE789-10F9-4BC9-A1F8-1928AF892FC0}" type="pres">
      <dgm:prSet presAssocID="{C8F283EB-5E87-44D9-9DAB-EDF4AD7A56E7}" presName="node" presStyleLbl="node1" presStyleIdx="3" presStyleCnt="4" custScaleX="159228" custScaleY="108619" custRadScaleRad="158478" custRadScaleInc="-2531">
        <dgm:presLayoutVars>
          <dgm:bulletEnabled val="1"/>
        </dgm:presLayoutVars>
      </dgm:prSet>
      <dgm:spPr/>
      <dgm:t>
        <a:bodyPr/>
        <a:lstStyle/>
        <a:p>
          <a:endParaRPr lang="nl-BE"/>
        </a:p>
      </dgm:t>
    </dgm:pt>
  </dgm:ptLst>
  <dgm:cxnLst>
    <dgm:cxn modelId="{22B1D929-DBCD-4FC8-A6DE-021E59A589BD}" srcId="{3CE2A0B2-5FCD-486D-8760-DABE49A0F004}" destId="{F78278F5-10E0-4041-8628-331D99EB9D25}" srcOrd="1" destOrd="0" parTransId="{A96AC4F0-BED4-4B02-ABA7-44F98D013999}" sibTransId="{7716DFA1-9B8E-4E92-A265-5F1D4EE9EFF9}"/>
    <dgm:cxn modelId="{48FA7DAD-0B1E-4354-AD34-A2909B77C93B}" type="presOf" srcId="{ADD296AD-E4A4-4748-9E17-C2B7E4930C93}" destId="{BFFA704E-95A5-475B-B381-E0C08EAB219D}" srcOrd="0" destOrd="0" presId="urn:microsoft.com/office/officeart/2005/8/layout/radial1"/>
    <dgm:cxn modelId="{C8AB28B9-3CA9-4902-AACD-733917BFF5A7}" srcId="{3CE2A0B2-5FCD-486D-8760-DABE49A0F004}" destId="{2DBA94FA-E655-4C1A-9A2C-7C7B4C68961B}" srcOrd="2" destOrd="0" parTransId="{23E2BA41-3EAA-48DA-857C-A2EBF4E67858}" sibTransId="{B8863C5F-62AF-445A-B0F0-C52F157E4685}"/>
    <dgm:cxn modelId="{650F5F06-1D3A-422B-8290-E8C95B205F28}" type="presOf" srcId="{A96AC4F0-BED4-4B02-ABA7-44F98D013999}" destId="{AB265CBE-D918-4534-884C-27949F1C3752}" srcOrd="1" destOrd="0" presId="urn:microsoft.com/office/officeart/2005/8/layout/radial1"/>
    <dgm:cxn modelId="{F301D25F-87B6-4D6E-81CF-A1A5D043E1ED}" type="presOf" srcId="{A96AC4F0-BED4-4B02-ABA7-44F98D013999}" destId="{7A40B891-2BE8-4C26-9F34-8081D43EAF9E}" srcOrd="0" destOrd="0" presId="urn:microsoft.com/office/officeart/2005/8/layout/radial1"/>
    <dgm:cxn modelId="{3071A91C-FEF7-4A72-956F-CF9B556D9E58}" srcId="{3CE2A0B2-5FCD-486D-8760-DABE49A0F004}" destId="{C8F283EB-5E87-44D9-9DAB-EDF4AD7A56E7}" srcOrd="3" destOrd="0" parTransId="{4BDE6E89-07DA-4F4C-B06D-3432139B3657}" sibTransId="{67F46468-A3F5-4BE5-9E20-BC696BBFBBA5}"/>
    <dgm:cxn modelId="{87DBDA62-8A95-4ECA-BCD9-D8536B54790C}" srcId="{3CE2A0B2-5FCD-486D-8760-DABE49A0F004}" destId="{E33442C9-5D71-45C2-B80A-D82147056ED3}" srcOrd="0" destOrd="0" parTransId="{ADD296AD-E4A4-4748-9E17-C2B7E4930C93}" sibTransId="{6B23F93C-0B28-43CB-9C1B-33FE3B1B1927}"/>
    <dgm:cxn modelId="{97C20824-DB40-4B59-AB7B-E8BD27C7333D}" type="presOf" srcId="{4BDE6E89-07DA-4F4C-B06D-3432139B3657}" destId="{FB27AF66-07E4-4ACF-AC51-06F141EE365A}" srcOrd="0" destOrd="0" presId="urn:microsoft.com/office/officeart/2005/8/layout/radial1"/>
    <dgm:cxn modelId="{63D1EF18-D757-4599-AD03-86D67A850137}" srcId="{23075194-05EC-421F-B5DE-70F4FBD4C817}" destId="{3CE2A0B2-5FCD-486D-8760-DABE49A0F004}" srcOrd="0" destOrd="0" parTransId="{E528F8F2-48B0-4B0C-8E5F-6097C9AF649D}" sibTransId="{77DF0D52-D665-41ED-9BB7-FAC3DC7CF9FB}"/>
    <dgm:cxn modelId="{1B7736AA-63BB-4033-BEB1-1E894DC4FCE4}" type="presOf" srcId="{23075194-05EC-421F-B5DE-70F4FBD4C817}" destId="{2695EB19-F1F9-4CA1-841F-99F7178BE456}" srcOrd="0" destOrd="0" presId="urn:microsoft.com/office/officeart/2005/8/layout/radial1"/>
    <dgm:cxn modelId="{249587C7-E3A3-4CE0-9E0C-A036F99A610A}" type="presOf" srcId="{2DBA94FA-E655-4C1A-9A2C-7C7B4C68961B}" destId="{55ED717C-3997-4867-B2E2-7B6A9B4582BE}" srcOrd="0" destOrd="0" presId="urn:microsoft.com/office/officeart/2005/8/layout/radial1"/>
    <dgm:cxn modelId="{DA19EE7C-8CC0-47E0-B6E9-F1BB9A85047B}" type="presOf" srcId="{3CE2A0B2-5FCD-486D-8760-DABE49A0F004}" destId="{33C8DEBD-6957-485B-844D-2F9544EFFAFA}" srcOrd="0" destOrd="0" presId="urn:microsoft.com/office/officeart/2005/8/layout/radial1"/>
    <dgm:cxn modelId="{C51262B5-EBF6-4FC4-AD10-1066D6F68D71}" type="presOf" srcId="{ADD296AD-E4A4-4748-9E17-C2B7E4930C93}" destId="{A948D83F-AD22-4F2D-AD01-9A27A42F17E4}" srcOrd="1" destOrd="0" presId="urn:microsoft.com/office/officeart/2005/8/layout/radial1"/>
    <dgm:cxn modelId="{9FCE3E88-A60A-4289-9FA3-595F4C284494}" type="presOf" srcId="{23E2BA41-3EAA-48DA-857C-A2EBF4E67858}" destId="{E81457BF-3375-482C-9F99-FF1EF534F733}" srcOrd="1" destOrd="0" presId="urn:microsoft.com/office/officeart/2005/8/layout/radial1"/>
    <dgm:cxn modelId="{5579FFE5-A94C-4528-8140-AE8A3C95018C}" type="presOf" srcId="{4BDE6E89-07DA-4F4C-B06D-3432139B3657}" destId="{EFECC14C-769B-4733-9A0A-F2ED8C756817}" srcOrd="1" destOrd="0" presId="urn:microsoft.com/office/officeart/2005/8/layout/radial1"/>
    <dgm:cxn modelId="{D4630032-729B-48D2-9BB0-8479DB2ADEEB}" type="presOf" srcId="{F78278F5-10E0-4041-8628-331D99EB9D25}" destId="{1299D7F1-6529-449A-BF79-C5B7A2EFD06F}" srcOrd="0" destOrd="0" presId="urn:microsoft.com/office/officeart/2005/8/layout/radial1"/>
    <dgm:cxn modelId="{919FED06-8DD0-4B1B-BFA4-27BFAD135DFA}" type="presOf" srcId="{C8F283EB-5E87-44D9-9DAB-EDF4AD7A56E7}" destId="{58CFE789-10F9-4BC9-A1F8-1928AF892FC0}" srcOrd="0" destOrd="0" presId="urn:microsoft.com/office/officeart/2005/8/layout/radial1"/>
    <dgm:cxn modelId="{2B72D791-EA36-47E8-BCC2-C6E936821FF7}" type="presOf" srcId="{E33442C9-5D71-45C2-B80A-D82147056ED3}" destId="{876DE2DC-E41E-4E60-98E6-120CCD7861F2}" srcOrd="0" destOrd="0" presId="urn:microsoft.com/office/officeart/2005/8/layout/radial1"/>
    <dgm:cxn modelId="{2A495F93-FC6E-4C78-843B-B4A90D3EF00C}" type="presOf" srcId="{23E2BA41-3EAA-48DA-857C-A2EBF4E67858}" destId="{5E08E9D1-5031-4727-B74D-C321E1A29919}" srcOrd="0" destOrd="0" presId="urn:microsoft.com/office/officeart/2005/8/layout/radial1"/>
    <dgm:cxn modelId="{7EDD630F-D929-4792-A90E-20D480AE4AF0}" type="presParOf" srcId="{2695EB19-F1F9-4CA1-841F-99F7178BE456}" destId="{33C8DEBD-6957-485B-844D-2F9544EFFAFA}" srcOrd="0" destOrd="0" presId="urn:microsoft.com/office/officeart/2005/8/layout/radial1"/>
    <dgm:cxn modelId="{0364A553-87B3-4B0F-BE74-A33E87240285}" type="presParOf" srcId="{2695EB19-F1F9-4CA1-841F-99F7178BE456}" destId="{BFFA704E-95A5-475B-B381-E0C08EAB219D}" srcOrd="1" destOrd="0" presId="urn:microsoft.com/office/officeart/2005/8/layout/radial1"/>
    <dgm:cxn modelId="{5FD621FC-AD5D-46DE-90AD-6A945D69E436}" type="presParOf" srcId="{BFFA704E-95A5-475B-B381-E0C08EAB219D}" destId="{A948D83F-AD22-4F2D-AD01-9A27A42F17E4}" srcOrd="0" destOrd="0" presId="urn:microsoft.com/office/officeart/2005/8/layout/radial1"/>
    <dgm:cxn modelId="{01A21C5D-72B4-44D8-B01F-A8CA8D681B39}" type="presParOf" srcId="{2695EB19-F1F9-4CA1-841F-99F7178BE456}" destId="{876DE2DC-E41E-4E60-98E6-120CCD7861F2}" srcOrd="2" destOrd="0" presId="urn:microsoft.com/office/officeart/2005/8/layout/radial1"/>
    <dgm:cxn modelId="{6172E443-4566-47A8-83B6-CCBCB34F3A1C}" type="presParOf" srcId="{2695EB19-F1F9-4CA1-841F-99F7178BE456}" destId="{7A40B891-2BE8-4C26-9F34-8081D43EAF9E}" srcOrd="3" destOrd="0" presId="urn:microsoft.com/office/officeart/2005/8/layout/radial1"/>
    <dgm:cxn modelId="{C7AFE365-6109-4B98-821F-5CC75F0A1BD6}" type="presParOf" srcId="{7A40B891-2BE8-4C26-9F34-8081D43EAF9E}" destId="{AB265CBE-D918-4534-884C-27949F1C3752}" srcOrd="0" destOrd="0" presId="urn:microsoft.com/office/officeart/2005/8/layout/radial1"/>
    <dgm:cxn modelId="{DA694D52-EF8A-4B88-A61A-5753B0B00121}" type="presParOf" srcId="{2695EB19-F1F9-4CA1-841F-99F7178BE456}" destId="{1299D7F1-6529-449A-BF79-C5B7A2EFD06F}" srcOrd="4" destOrd="0" presId="urn:microsoft.com/office/officeart/2005/8/layout/radial1"/>
    <dgm:cxn modelId="{9E4BAE8D-2B8A-43D5-B03E-CA22EACBEF53}" type="presParOf" srcId="{2695EB19-F1F9-4CA1-841F-99F7178BE456}" destId="{5E08E9D1-5031-4727-B74D-C321E1A29919}" srcOrd="5" destOrd="0" presId="urn:microsoft.com/office/officeart/2005/8/layout/radial1"/>
    <dgm:cxn modelId="{413DD20D-34F1-4A3C-9758-05811C638A5E}" type="presParOf" srcId="{5E08E9D1-5031-4727-B74D-C321E1A29919}" destId="{E81457BF-3375-482C-9F99-FF1EF534F733}" srcOrd="0" destOrd="0" presId="urn:microsoft.com/office/officeart/2005/8/layout/radial1"/>
    <dgm:cxn modelId="{4D8AB26B-06C5-44E9-933B-86BB054C9FF7}" type="presParOf" srcId="{2695EB19-F1F9-4CA1-841F-99F7178BE456}" destId="{55ED717C-3997-4867-B2E2-7B6A9B4582BE}" srcOrd="6" destOrd="0" presId="urn:microsoft.com/office/officeart/2005/8/layout/radial1"/>
    <dgm:cxn modelId="{F72DF0BA-BCF4-4FE5-B888-9E933AC29974}" type="presParOf" srcId="{2695EB19-F1F9-4CA1-841F-99F7178BE456}" destId="{FB27AF66-07E4-4ACF-AC51-06F141EE365A}" srcOrd="7" destOrd="0" presId="urn:microsoft.com/office/officeart/2005/8/layout/radial1"/>
    <dgm:cxn modelId="{23FB5A6B-DFAB-40B2-AAB0-700599D699A4}" type="presParOf" srcId="{FB27AF66-07E4-4ACF-AC51-06F141EE365A}" destId="{EFECC14C-769B-4733-9A0A-F2ED8C756817}" srcOrd="0" destOrd="0" presId="urn:microsoft.com/office/officeart/2005/8/layout/radial1"/>
    <dgm:cxn modelId="{431EE5A6-92AC-4601-8930-C660D131EA3E}" type="presParOf" srcId="{2695EB19-F1F9-4CA1-841F-99F7178BE456}" destId="{58CFE789-10F9-4BC9-A1F8-1928AF892FC0}"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75194-05EC-421F-B5DE-70F4FBD4C817}"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nl-BE"/>
        </a:p>
      </dgm:t>
    </dgm:pt>
    <dgm:pt modelId="{E33442C9-5D71-45C2-B80A-D82147056ED3}">
      <dgm:prSet phldrT="[Tekst]" custT="1"/>
      <dgm:spPr>
        <a:solidFill>
          <a:srgbClr val="002757"/>
        </a:solidFill>
      </dgm:spPr>
      <dgm:t>
        <a:bodyPr/>
        <a:lstStyle/>
        <a:p>
          <a:r>
            <a:rPr lang="nl-BE" sz="1600" dirty="0" smtClean="0"/>
            <a:t> wetenschappelijk onderzoek</a:t>
          </a:r>
          <a:endParaRPr lang="nl-BE" sz="1600" dirty="0"/>
        </a:p>
      </dgm:t>
    </dgm:pt>
    <dgm:pt modelId="{ADD296AD-E4A4-4748-9E17-C2B7E4930C93}" type="parTrans" cxnId="{87DBDA62-8A95-4ECA-BCD9-D8536B54790C}">
      <dgm:prSet/>
      <dgm:spPr/>
      <dgm:t>
        <a:bodyPr/>
        <a:lstStyle/>
        <a:p>
          <a:endParaRPr lang="nl-BE"/>
        </a:p>
      </dgm:t>
    </dgm:pt>
    <dgm:pt modelId="{6B23F93C-0B28-43CB-9C1B-33FE3B1B1927}" type="sibTrans" cxnId="{87DBDA62-8A95-4ECA-BCD9-D8536B54790C}">
      <dgm:prSet/>
      <dgm:spPr/>
      <dgm:t>
        <a:bodyPr/>
        <a:lstStyle/>
        <a:p>
          <a:endParaRPr lang="nl-BE"/>
        </a:p>
      </dgm:t>
    </dgm:pt>
    <dgm:pt modelId="{F78278F5-10E0-4041-8628-331D99EB9D25}">
      <dgm:prSet phldrT="[Tekst]" custT="1"/>
      <dgm:spPr>
        <a:solidFill>
          <a:srgbClr val="002757"/>
        </a:solidFill>
      </dgm:spPr>
      <dgm:t>
        <a:bodyPr/>
        <a:lstStyle/>
        <a:p>
          <a:r>
            <a:rPr lang="nl-BE" sz="1800" dirty="0" smtClean="0"/>
            <a:t> </a:t>
          </a:r>
          <a:r>
            <a:rPr lang="nl-BE" sz="1600" dirty="0" smtClean="0"/>
            <a:t>gestructureerde monitoring</a:t>
          </a:r>
          <a:endParaRPr lang="nl-BE" sz="1600" dirty="0"/>
        </a:p>
      </dgm:t>
    </dgm:pt>
    <dgm:pt modelId="{A96AC4F0-BED4-4B02-ABA7-44F98D013999}" type="parTrans" cxnId="{22B1D929-DBCD-4FC8-A6DE-021E59A589BD}">
      <dgm:prSet/>
      <dgm:spPr/>
      <dgm:t>
        <a:bodyPr/>
        <a:lstStyle/>
        <a:p>
          <a:endParaRPr lang="nl-BE"/>
        </a:p>
      </dgm:t>
    </dgm:pt>
    <dgm:pt modelId="{7716DFA1-9B8E-4E92-A265-5F1D4EE9EFF9}" type="sibTrans" cxnId="{22B1D929-DBCD-4FC8-A6DE-021E59A589BD}">
      <dgm:prSet/>
      <dgm:spPr/>
      <dgm:t>
        <a:bodyPr/>
        <a:lstStyle/>
        <a:p>
          <a:endParaRPr lang="nl-BE"/>
        </a:p>
      </dgm:t>
    </dgm:pt>
    <dgm:pt modelId="{2DBA94FA-E655-4C1A-9A2C-7C7B4C68961B}">
      <dgm:prSet phldrT="[Tekst]" custT="1"/>
      <dgm:spPr>
        <a:solidFill>
          <a:srgbClr val="002757"/>
        </a:solidFill>
      </dgm:spPr>
      <dgm:t>
        <a:bodyPr/>
        <a:lstStyle/>
        <a:p>
          <a:r>
            <a:rPr lang="nl-BE" sz="1600" dirty="0" smtClean="0"/>
            <a:t>wet- en regelgeving</a:t>
          </a:r>
          <a:endParaRPr lang="nl-BE" sz="1600" dirty="0"/>
        </a:p>
      </dgm:t>
    </dgm:pt>
    <dgm:pt modelId="{23E2BA41-3EAA-48DA-857C-A2EBF4E67858}" type="parTrans" cxnId="{C8AB28B9-3CA9-4902-AACD-733917BFF5A7}">
      <dgm:prSet/>
      <dgm:spPr/>
      <dgm:t>
        <a:bodyPr/>
        <a:lstStyle/>
        <a:p>
          <a:endParaRPr lang="nl-BE"/>
        </a:p>
      </dgm:t>
    </dgm:pt>
    <dgm:pt modelId="{B8863C5F-62AF-445A-B0F0-C52F157E4685}" type="sibTrans" cxnId="{C8AB28B9-3CA9-4902-AACD-733917BFF5A7}">
      <dgm:prSet/>
      <dgm:spPr/>
      <dgm:t>
        <a:bodyPr/>
        <a:lstStyle/>
        <a:p>
          <a:endParaRPr lang="nl-BE"/>
        </a:p>
      </dgm:t>
    </dgm:pt>
    <dgm:pt modelId="{C8F283EB-5E87-44D9-9DAB-EDF4AD7A56E7}">
      <dgm:prSet phldrT="[Tekst]" custT="1"/>
      <dgm:spPr>
        <a:solidFill>
          <a:srgbClr val="002757"/>
        </a:solidFill>
      </dgm:spPr>
      <dgm:t>
        <a:bodyPr/>
        <a:lstStyle/>
        <a:p>
          <a:r>
            <a:rPr lang="nl-BE" sz="1600" dirty="0" smtClean="0"/>
            <a:t>duidelijke online registratie</a:t>
          </a:r>
          <a:endParaRPr lang="nl-BE" sz="1600" dirty="0"/>
        </a:p>
      </dgm:t>
    </dgm:pt>
    <dgm:pt modelId="{4BDE6E89-07DA-4F4C-B06D-3432139B3657}" type="parTrans" cxnId="{3071A91C-FEF7-4A72-956F-CF9B556D9E58}">
      <dgm:prSet/>
      <dgm:spPr/>
      <dgm:t>
        <a:bodyPr/>
        <a:lstStyle/>
        <a:p>
          <a:endParaRPr lang="nl-BE"/>
        </a:p>
      </dgm:t>
    </dgm:pt>
    <dgm:pt modelId="{67F46468-A3F5-4BE5-9E20-BC696BBFBBA5}" type="sibTrans" cxnId="{3071A91C-FEF7-4A72-956F-CF9B556D9E58}">
      <dgm:prSet/>
      <dgm:spPr/>
      <dgm:t>
        <a:bodyPr/>
        <a:lstStyle/>
        <a:p>
          <a:endParaRPr lang="nl-BE"/>
        </a:p>
      </dgm:t>
    </dgm:pt>
    <dgm:pt modelId="{3CE2A0B2-5FCD-486D-8760-DABE49A0F004}">
      <dgm:prSet phldrT="[Tekst]" phldr="1"/>
      <dgm:spPr/>
      <dgm:t>
        <a:bodyPr/>
        <a:lstStyle/>
        <a:p>
          <a:endParaRPr lang="nl-BE"/>
        </a:p>
      </dgm:t>
    </dgm:pt>
    <dgm:pt modelId="{77DF0D52-D665-41ED-9BB7-FAC3DC7CF9FB}" type="sibTrans" cxnId="{63D1EF18-D757-4599-AD03-86D67A850137}">
      <dgm:prSet/>
      <dgm:spPr/>
      <dgm:t>
        <a:bodyPr/>
        <a:lstStyle/>
        <a:p>
          <a:endParaRPr lang="nl-BE"/>
        </a:p>
      </dgm:t>
    </dgm:pt>
    <dgm:pt modelId="{E528F8F2-48B0-4B0C-8E5F-6097C9AF649D}" type="parTrans" cxnId="{63D1EF18-D757-4599-AD03-86D67A850137}">
      <dgm:prSet/>
      <dgm:spPr/>
      <dgm:t>
        <a:bodyPr/>
        <a:lstStyle/>
        <a:p>
          <a:endParaRPr lang="nl-BE"/>
        </a:p>
      </dgm:t>
    </dgm:pt>
    <dgm:pt modelId="{2695EB19-F1F9-4CA1-841F-99F7178BE456}" type="pres">
      <dgm:prSet presAssocID="{23075194-05EC-421F-B5DE-70F4FBD4C817}" presName="cycle" presStyleCnt="0">
        <dgm:presLayoutVars>
          <dgm:chMax val="1"/>
          <dgm:dir/>
          <dgm:animLvl val="ctr"/>
          <dgm:resizeHandles val="exact"/>
        </dgm:presLayoutVars>
      </dgm:prSet>
      <dgm:spPr/>
      <dgm:t>
        <a:bodyPr/>
        <a:lstStyle/>
        <a:p>
          <a:endParaRPr lang="nl-BE"/>
        </a:p>
      </dgm:t>
    </dgm:pt>
    <dgm:pt modelId="{33C8DEBD-6957-485B-844D-2F9544EFFAFA}" type="pres">
      <dgm:prSet presAssocID="{3CE2A0B2-5FCD-486D-8760-DABE49A0F004}" presName="centerShape" presStyleLbl="node0" presStyleIdx="0" presStyleCnt="1" custLinFactNeighborX="5096" custLinFactNeighborY="604"/>
      <dgm:spPr/>
      <dgm:t>
        <a:bodyPr/>
        <a:lstStyle/>
        <a:p>
          <a:endParaRPr lang="nl-BE"/>
        </a:p>
      </dgm:t>
    </dgm:pt>
    <dgm:pt modelId="{BFFA704E-95A5-475B-B381-E0C08EAB219D}" type="pres">
      <dgm:prSet presAssocID="{ADD296AD-E4A4-4748-9E17-C2B7E4930C93}" presName="Name9" presStyleLbl="parChTrans1D2" presStyleIdx="0" presStyleCnt="4"/>
      <dgm:spPr/>
      <dgm:t>
        <a:bodyPr/>
        <a:lstStyle/>
        <a:p>
          <a:endParaRPr lang="nl-BE"/>
        </a:p>
      </dgm:t>
    </dgm:pt>
    <dgm:pt modelId="{A948D83F-AD22-4F2D-AD01-9A27A42F17E4}" type="pres">
      <dgm:prSet presAssocID="{ADD296AD-E4A4-4748-9E17-C2B7E4930C93}" presName="connTx" presStyleLbl="parChTrans1D2" presStyleIdx="0" presStyleCnt="4"/>
      <dgm:spPr/>
      <dgm:t>
        <a:bodyPr/>
        <a:lstStyle/>
        <a:p>
          <a:endParaRPr lang="nl-BE"/>
        </a:p>
      </dgm:t>
    </dgm:pt>
    <dgm:pt modelId="{876DE2DC-E41E-4E60-98E6-120CCD7861F2}" type="pres">
      <dgm:prSet presAssocID="{E33442C9-5D71-45C2-B80A-D82147056ED3}" presName="node" presStyleLbl="node1" presStyleIdx="0" presStyleCnt="4" custScaleX="193502" custScaleY="87806" custRadScaleRad="93445" custRadScaleInc="12265">
        <dgm:presLayoutVars>
          <dgm:bulletEnabled val="1"/>
        </dgm:presLayoutVars>
      </dgm:prSet>
      <dgm:spPr/>
      <dgm:t>
        <a:bodyPr/>
        <a:lstStyle/>
        <a:p>
          <a:endParaRPr lang="nl-BE"/>
        </a:p>
      </dgm:t>
    </dgm:pt>
    <dgm:pt modelId="{7A40B891-2BE8-4C26-9F34-8081D43EAF9E}" type="pres">
      <dgm:prSet presAssocID="{A96AC4F0-BED4-4B02-ABA7-44F98D013999}" presName="Name9" presStyleLbl="parChTrans1D2" presStyleIdx="1" presStyleCnt="4"/>
      <dgm:spPr/>
      <dgm:t>
        <a:bodyPr/>
        <a:lstStyle/>
        <a:p>
          <a:endParaRPr lang="nl-BE"/>
        </a:p>
      </dgm:t>
    </dgm:pt>
    <dgm:pt modelId="{AB265CBE-D918-4534-884C-27949F1C3752}" type="pres">
      <dgm:prSet presAssocID="{A96AC4F0-BED4-4B02-ABA7-44F98D013999}" presName="connTx" presStyleLbl="parChTrans1D2" presStyleIdx="1" presStyleCnt="4"/>
      <dgm:spPr/>
      <dgm:t>
        <a:bodyPr/>
        <a:lstStyle/>
        <a:p>
          <a:endParaRPr lang="nl-BE"/>
        </a:p>
      </dgm:t>
    </dgm:pt>
    <dgm:pt modelId="{1299D7F1-6529-449A-BF79-C5B7A2EFD06F}" type="pres">
      <dgm:prSet presAssocID="{F78278F5-10E0-4041-8628-331D99EB9D25}" presName="node" presStyleLbl="node1" presStyleIdx="1" presStyleCnt="4" custScaleX="155267" custScaleY="97807" custRadScaleRad="196594" custRadScaleInc="-932">
        <dgm:presLayoutVars>
          <dgm:bulletEnabled val="1"/>
        </dgm:presLayoutVars>
      </dgm:prSet>
      <dgm:spPr/>
      <dgm:t>
        <a:bodyPr/>
        <a:lstStyle/>
        <a:p>
          <a:endParaRPr lang="nl-BE"/>
        </a:p>
      </dgm:t>
    </dgm:pt>
    <dgm:pt modelId="{5E08E9D1-5031-4727-B74D-C321E1A29919}" type="pres">
      <dgm:prSet presAssocID="{23E2BA41-3EAA-48DA-857C-A2EBF4E67858}" presName="Name9" presStyleLbl="parChTrans1D2" presStyleIdx="2" presStyleCnt="4"/>
      <dgm:spPr/>
      <dgm:t>
        <a:bodyPr/>
        <a:lstStyle/>
        <a:p>
          <a:endParaRPr lang="nl-BE"/>
        </a:p>
      </dgm:t>
    </dgm:pt>
    <dgm:pt modelId="{E81457BF-3375-482C-9F99-FF1EF534F733}" type="pres">
      <dgm:prSet presAssocID="{23E2BA41-3EAA-48DA-857C-A2EBF4E67858}" presName="connTx" presStyleLbl="parChTrans1D2" presStyleIdx="2" presStyleCnt="4"/>
      <dgm:spPr/>
      <dgm:t>
        <a:bodyPr/>
        <a:lstStyle/>
        <a:p>
          <a:endParaRPr lang="nl-BE"/>
        </a:p>
      </dgm:t>
    </dgm:pt>
    <dgm:pt modelId="{55ED717C-3997-4867-B2E2-7B6A9B4582BE}" type="pres">
      <dgm:prSet presAssocID="{2DBA94FA-E655-4C1A-9A2C-7C7B4C68961B}" presName="node" presStyleLbl="node1" presStyleIdx="2" presStyleCnt="4" custScaleX="226471" custScaleY="86157" custRadScaleRad="104610" custRadScaleInc="-12027">
        <dgm:presLayoutVars>
          <dgm:bulletEnabled val="1"/>
        </dgm:presLayoutVars>
      </dgm:prSet>
      <dgm:spPr/>
      <dgm:t>
        <a:bodyPr/>
        <a:lstStyle/>
        <a:p>
          <a:endParaRPr lang="nl-BE"/>
        </a:p>
      </dgm:t>
    </dgm:pt>
    <dgm:pt modelId="{FB27AF66-07E4-4ACF-AC51-06F141EE365A}" type="pres">
      <dgm:prSet presAssocID="{4BDE6E89-07DA-4F4C-B06D-3432139B3657}" presName="Name9" presStyleLbl="parChTrans1D2" presStyleIdx="3" presStyleCnt="4"/>
      <dgm:spPr/>
      <dgm:t>
        <a:bodyPr/>
        <a:lstStyle/>
        <a:p>
          <a:endParaRPr lang="nl-BE"/>
        </a:p>
      </dgm:t>
    </dgm:pt>
    <dgm:pt modelId="{EFECC14C-769B-4733-9A0A-F2ED8C756817}" type="pres">
      <dgm:prSet presAssocID="{4BDE6E89-07DA-4F4C-B06D-3432139B3657}" presName="connTx" presStyleLbl="parChTrans1D2" presStyleIdx="3" presStyleCnt="4"/>
      <dgm:spPr/>
      <dgm:t>
        <a:bodyPr/>
        <a:lstStyle/>
        <a:p>
          <a:endParaRPr lang="nl-BE"/>
        </a:p>
      </dgm:t>
    </dgm:pt>
    <dgm:pt modelId="{58CFE789-10F9-4BC9-A1F8-1928AF892FC0}" type="pres">
      <dgm:prSet presAssocID="{C8F283EB-5E87-44D9-9DAB-EDF4AD7A56E7}" presName="node" presStyleLbl="node1" presStyleIdx="3" presStyleCnt="4" custScaleX="159228" custScaleY="108619" custRadScaleRad="160033" custRadScaleInc="-4172">
        <dgm:presLayoutVars>
          <dgm:bulletEnabled val="1"/>
        </dgm:presLayoutVars>
      </dgm:prSet>
      <dgm:spPr/>
      <dgm:t>
        <a:bodyPr/>
        <a:lstStyle/>
        <a:p>
          <a:endParaRPr lang="nl-BE"/>
        </a:p>
      </dgm:t>
    </dgm:pt>
  </dgm:ptLst>
  <dgm:cxnLst>
    <dgm:cxn modelId="{22B1D929-DBCD-4FC8-A6DE-021E59A589BD}" srcId="{3CE2A0B2-5FCD-486D-8760-DABE49A0F004}" destId="{F78278F5-10E0-4041-8628-331D99EB9D25}" srcOrd="1" destOrd="0" parTransId="{A96AC4F0-BED4-4B02-ABA7-44F98D013999}" sibTransId="{7716DFA1-9B8E-4E92-A265-5F1D4EE9EFF9}"/>
    <dgm:cxn modelId="{340F6020-D44E-489E-A76E-9947EBC1105D}" type="presOf" srcId="{F78278F5-10E0-4041-8628-331D99EB9D25}" destId="{1299D7F1-6529-449A-BF79-C5B7A2EFD06F}" srcOrd="0" destOrd="0" presId="urn:microsoft.com/office/officeart/2005/8/layout/radial1"/>
    <dgm:cxn modelId="{849562BA-0133-4879-BE1F-6AAAF0325728}" type="presOf" srcId="{23E2BA41-3EAA-48DA-857C-A2EBF4E67858}" destId="{E81457BF-3375-482C-9F99-FF1EF534F733}" srcOrd="1" destOrd="0" presId="urn:microsoft.com/office/officeart/2005/8/layout/radial1"/>
    <dgm:cxn modelId="{047B43ED-947A-4EB5-BE21-783C6BE07CF5}" type="presOf" srcId="{23E2BA41-3EAA-48DA-857C-A2EBF4E67858}" destId="{5E08E9D1-5031-4727-B74D-C321E1A29919}" srcOrd="0" destOrd="0" presId="urn:microsoft.com/office/officeart/2005/8/layout/radial1"/>
    <dgm:cxn modelId="{C8AB28B9-3CA9-4902-AACD-733917BFF5A7}" srcId="{3CE2A0B2-5FCD-486D-8760-DABE49A0F004}" destId="{2DBA94FA-E655-4C1A-9A2C-7C7B4C68961B}" srcOrd="2" destOrd="0" parTransId="{23E2BA41-3EAA-48DA-857C-A2EBF4E67858}" sibTransId="{B8863C5F-62AF-445A-B0F0-C52F157E4685}"/>
    <dgm:cxn modelId="{0D25A7D4-4668-4384-8BDC-DA3A1FCA07D6}" type="presOf" srcId="{4BDE6E89-07DA-4F4C-B06D-3432139B3657}" destId="{EFECC14C-769B-4733-9A0A-F2ED8C756817}" srcOrd="1" destOrd="0" presId="urn:microsoft.com/office/officeart/2005/8/layout/radial1"/>
    <dgm:cxn modelId="{7CF41AD2-A17B-4CE8-9F9A-B50A7036D1C7}" type="presOf" srcId="{ADD296AD-E4A4-4748-9E17-C2B7E4930C93}" destId="{A948D83F-AD22-4F2D-AD01-9A27A42F17E4}" srcOrd="1" destOrd="0" presId="urn:microsoft.com/office/officeart/2005/8/layout/radial1"/>
    <dgm:cxn modelId="{3071A91C-FEF7-4A72-956F-CF9B556D9E58}" srcId="{3CE2A0B2-5FCD-486D-8760-DABE49A0F004}" destId="{C8F283EB-5E87-44D9-9DAB-EDF4AD7A56E7}" srcOrd="3" destOrd="0" parTransId="{4BDE6E89-07DA-4F4C-B06D-3432139B3657}" sibTransId="{67F46468-A3F5-4BE5-9E20-BC696BBFBBA5}"/>
    <dgm:cxn modelId="{87DBDA62-8A95-4ECA-BCD9-D8536B54790C}" srcId="{3CE2A0B2-5FCD-486D-8760-DABE49A0F004}" destId="{E33442C9-5D71-45C2-B80A-D82147056ED3}" srcOrd="0" destOrd="0" parTransId="{ADD296AD-E4A4-4748-9E17-C2B7E4930C93}" sibTransId="{6B23F93C-0B28-43CB-9C1B-33FE3B1B1927}"/>
    <dgm:cxn modelId="{3E8F6EA2-5D2D-440B-AB97-FE62FA6075BF}" type="presOf" srcId="{2DBA94FA-E655-4C1A-9A2C-7C7B4C68961B}" destId="{55ED717C-3997-4867-B2E2-7B6A9B4582BE}" srcOrd="0" destOrd="0" presId="urn:microsoft.com/office/officeart/2005/8/layout/radial1"/>
    <dgm:cxn modelId="{62E037E8-0D77-4BD1-8C8F-0CB8B12F1828}" type="presOf" srcId="{ADD296AD-E4A4-4748-9E17-C2B7E4930C93}" destId="{BFFA704E-95A5-475B-B381-E0C08EAB219D}" srcOrd="0" destOrd="0" presId="urn:microsoft.com/office/officeart/2005/8/layout/radial1"/>
    <dgm:cxn modelId="{63D1EF18-D757-4599-AD03-86D67A850137}" srcId="{23075194-05EC-421F-B5DE-70F4FBD4C817}" destId="{3CE2A0B2-5FCD-486D-8760-DABE49A0F004}" srcOrd="0" destOrd="0" parTransId="{E528F8F2-48B0-4B0C-8E5F-6097C9AF649D}" sibTransId="{77DF0D52-D665-41ED-9BB7-FAC3DC7CF9FB}"/>
    <dgm:cxn modelId="{04497ADE-E304-42A4-82FB-A0C90B30169C}" type="presOf" srcId="{23075194-05EC-421F-B5DE-70F4FBD4C817}" destId="{2695EB19-F1F9-4CA1-841F-99F7178BE456}" srcOrd="0" destOrd="0" presId="urn:microsoft.com/office/officeart/2005/8/layout/radial1"/>
    <dgm:cxn modelId="{B5C0C920-055D-41BE-A53E-695DFCABCC26}" type="presOf" srcId="{E33442C9-5D71-45C2-B80A-D82147056ED3}" destId="{876DE2DC-E41E-4E60-98E6-120CCD7861F2}" srcOrd="0" destOrd="0" presId="urn:microsoft.com/office/officeart/2005/8/layout/radial1"/>
    <dgm:cxn modelId="{3B2612FF-18F6-4373-8585-EAB146D13F71}" type="presOf" srcId="{C8F283EB-5E87-44D9-9DAB-EDF4AD7A56E7}" destId="{58CFE789-10F9-4BC9-A1F8-1928AF892FC0}" srcOrd="0" destOrd="0" presId="urn:microsoft.com/office/officeart/2005/8/layout/radial1"/>
    <dgm:cxn modelId="{74E0F3CA-4F3E-4B51-AD03-9DF57B0567DA}" type="presOf" srcId="{A96AC4F0-BED4-4B02-ABA7-44F98D013999}" destId="{AB265CBE-D918-4534-884C-27949F1C3752}" srcOrd="1" destOrd="0" presId="urn:microsoft.com/office/officeart/2005/8/layout/radial1"/>
    <dgm:cxn modelId="{74268482-ADB5-4A4F-9DA1-DD352C100A2B}" type="presOf" srcId="{4BDE6E89-07DA-4F4C-B06D-3432139B3657}" destId="{FB27AF66-07E4-4ACF-AC51-06F141EE365A}" srcOrd="0" destOrd="0" presId="urn:microsoft.com/office/officeart/2005/8/layout/radial1"/>
    <dgm:cxn modelId="{0F0B5011-902A-461C-8247-8098383E86D1}" type="presOf" srcId="{3CE2A0B2-5FCD-486D-8760-DABE49A0F004}" destId="{33C8DEBD-6957-485B-844D-2F9544EFFAFA}" srcOrd="0" destOrd="0" presId="urn:microsoft.com/office/officeart/2005/8/layout/radial1"/>
    <dgm:cxn modelId="{040A8AB5-0798-49F8-9F9A-8A3FF9C7CC62}" type="presOf" srcId="{A96AC4F0-BED4-4B02-ABA7-44F98D013999}" destId="{7A40B891-2BE8-4C26-9F34-8081D43EAF9E}" srcOrd="0" destOrd="0" presId="urn:microsoft.com/office/officeart/2005/8/layout/radial1"/>
    <dgm:cxn modelId="{C907FF5B-2841-4783-B681-6AEF5246584B}" type="presParOf" srcId="{2695EB19-F1F9-4CA1-841F-99F7178BE456}" destId="{33C8DEBD-6957-485B-844D-2F9544EFFAFA}" srcOrd="0" destOrd="0" presId="urn:microsoft.com/office/officeart/2005/8/layout/radial1"/>
    <dgm:cxn modelId="{2B93752C-7E6D-4C20-9E20-867FC0C609A5}" type="presParOf" srcId="{2695EB19-F1F9-4CA1-841F-99F7178BE456}" destId="{BFFA704E-95A5-475B-B381-E0C08EAB219D}" srcOrd="1" destOrd="0" presId="urn:microsoft.com/office/officeart/2005/8/layout/radial1"/>
    <dgm:cxn modelId="{B0E58906-881F-4863-AD04-58884E21E517}" type="presParOf" srcId="{BFFA704E-95A5-475B-B381-E0C08EAB219D}" destId="{A948D83F-AD22-4F2D-AD01-9A27A42F17E4}" srcOrd="0" destOrd="0" presId="urn:microsoft.com/office/officeart/2005/8/layout/radial1"/>
    <dgm:cxn modelId="{14EE7245-986C-4384-AAE0-CB3CCF38CE15}" type="presParOf" srcId="{2695EB19-F1F9-4CA1-841F-99F7178BE456}" destId="{876DE2DC-E41E-4E60-98E6-120CCD7861F2}" srcOrd="2" destOrd="0" presId="urn:microsoft.com/office/officeart/2005/8/layout/radial1"/>
    <dgm:cxn modelId="{9162434B-864A-481D-83FB-D13AD27D9EEB}" type="presParOf" srcId="{2695EB19-F1F9-4CA1-841F-99F7178BE456}" destId="{7A40B891-2BE8-4C26-9F34-8081D43EAF9E}" srcOrd="3" destOrd="0" presId="urn:microsoft.com/office/officeart/2005/8/layout/radial1"/>
    <dgm:cxn modelId="{E949F341-6312-4C66-892A-0B1BA23B29A3}" type="presParOf" srcId="{7A40B891-2BE8-4C26-9F34-8081D43EAF9E}" destId="{AB265CBE-D918-4534-884C-27949F1C3752}" srcOrd="0" destOrd="0" presId="urn:microsoft.com/office/officeart/2005/8/layout/radial1"/>
    <dgm:cxn modelId="{C203E0AC-7BF7-4C00-8B6A-EB0AA18006FA}" type="presParOf" srcId="{2695EB19-F1F9-4CA1-841F-99F7178BE456}" destId="{1299D7F1-6529-449A-BF79-C5B7A2EFD06F}" srcOrd="4" destOrd="0" presId="urn:microsoft.com/office/officeart/2005/8/layout/radial1"/>
    <dgm:cxn modelId="{3AAFC30B-FC2C-4E4A-8A6E-10D520450562}" type="presParOf" srcId="{2695EB19-F1F9-4CA1-841F-99F7178BE456}" destId="{5E08E9D1-5031-4727-B74D-C321E1A29919}" srcOrd="5" destOrd="0" presId="urn:microsoft.com/office/officeart/2005/8/layout/radial1"/>
    <dgm:cxn modelId="{E68223B6-B758-4744-B541-2A368CAD600D}" type="presParOf" srcId="{5E08E9D1-5031-4727-B74D-C321E1A29919}" destId="{E81457BF-3375-482C-9F99-FF1EF534F733}" srcOrd="0" destOrd="0" presId="urn:microsoft.com/office/officeart/2005/8/layout/radial1"/>
    <dgm:cxn modelId="{19331FFB-D566-489D-91BC-8363B4C00073}" type="presParOf" srcId="{2695EB19-F1F9-4CA1-841F-99F7178BE456}" destId="{55ED717C-3997-4867-B2E2-7B6A9B4582BE}" srcOrd="6" destOrd="0" presId="urn:microsoft.com/office/officeart/2005/8/layout/radial1"/>
    <dgm:cxn modelId="{82BD965A-B0B9-425D-A8CE-C018A2F6A434}" type="presParOf" srcId="{2695EB19-F1F9-4CA1-841F-99F7178BE456}" destId="{FB27AF66-07E4-4ACF-AC51-06F141EE365A}" srcOrd="7" destOrd="0" presId="urn:microsoft.com/office/officeart/2005/8/layout/radial1"/>
    <dgm:cxn modelId="{126D35A8-4103-4104-B139-6192F1B846F3}" type="presParOf" srcId="{FB27AF66-07E4-4ACF-AC51-06F141EE365A}" destId="{EFECC14C-769B-4733-9A0A-F2ED8C756817}" srcOrd="0" destOrd="0" presId="urn:microsoft.com/office/officeart/2005/8/layout/radial1"/>
    <dgm:cxn modelId="{BA6E5591-C3D0-493C-973B-AD93F57B058B}" type="presParOf" srcId="{2695EB19-F1F9-4CA1-841F-99F7178BE456}" destId="{58CFE789-10F9-4BC9-A1F8-1928AF892FC0}"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7AFB02-1FEE-4762-8199-D0468CEBF92D}"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nl-BE"/>
        </a:p>
      </dgm:t>
    </dgm:pt>
    <dgm:pt modelId="{34B2CE99-D5DB-4DA5-8BE4-12C45C1BA39B}" type="pres">
      <dgm:prSet presAssocID="{7B7AFB02-1FEE-4762-8199-D0468CEBF92D}" presName="cycleMatrixDiagram" presStyleCnt="0">
        <dgm:presLayoutVars>
          <dgm:chMax val="1"/>
          <dgm:dir/>
          <dgm:animLvl val="lvl"/>
          <dgm:resizeHandles val="exact"/>
        </dgm:presLayoutVars>
      </dgm:prSet>
      <dgm:spPr/>
      <dgm:t>
        <a:bodyPr/>
        <a:lstStyle/>
        <a:p>
          <a:endParaRPr lang="nl-BE"/>
        </a:p>
      </dgm:t>
    </dgm:pt>
  </dgm:ptLst>
  <dgm:cxnLst>
    <dgm:cxn modelId="{A7499E44-1059-4223-B826-97D0842DD457}" type="presOf" srcId="{7B7AFB02-1FEE-4762-8199-D0468CEBF92D}" destId="{34B2CE99-D5DB-4DA5-8BE4-12C45C1BA39B}" srcOrd="0"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6FB7E9-CC37-4CB7-A1FF-A3AA7F50F565}"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nl-BE"/>
        </a:p>
      </dgm:t>
    </dgm:pt>
    <dgm:pt modelId="{62DB864A-3227-451A-AD5A-2FF1F2226890}">
      <dgm:prSet phldrT="[Tekst]" phldr="1"/>
      <dgm:spPr/>
      <dgm:t>
        <a:bodyPr/>
        <a:lstStyle/>
        <a:p>
          <a:endParaRPr lang="nl-BE" dirty="0"/>
        </a:p>
      </dgm:t>
    </dgm:pt>
    <dgm:pt modelId="{A56772D2-7A20-4401-8F4B-1F84181C996B}" type="parTrans" cxnId="{A967CD73-D8F6-4266-970F-8C58B18FA3D3}">
      <dgm:prSet/>
      <dgm:spPr/>
      <dgm:t>
        <a:bodyPr/>
        <a:lstStyle/>
        <a:p>
          <a:endParaRPr lang="nl-BE"/>
        </a:p>
      </dgm:t>
    </dgm:pt>
    <dgm:pt modelId="{BD5FB51A-0BE2-4326-8F84-D9CD6BF47B95}" type="sibTrans" cxnId="{A967CD73-D8F6-4266-970F-8C58B18FA3D3}">
      <dgm:prSet/>
      <dgm:spPr/>
      <dgm:t>
        <a:bodyPr/>
        <a:lstStyle/>
        <a:p>
          <a:endParaRPr lang="nl-BE"/>
        </a:p>
      </dgm:t>
    </dgm:pt>
    <dgm:pt modelId="{87502F32-B9FF-49DC-998B-6DF434CDCCDA}">
      <dgm:prSet phldrT="[Tekst]" phldr="1"/>
      <dgm:spPr/>
      <dgm:t>
        <a:bodyPr/>
        <a:lstStyle/>
        <a:p>
          <a:endParaRPr lang="nl-BE" dirty="0"/>
        </a:p>
      </dgm:t>
    </dgm:pt>
    <dgm:pt modelId="{0EB74B78-070E-4511-B25F-8FAAC6A1176A}" type="parTrans" cxnId="{29795E03-A40F-4768-BD89-7FF97C0ED81F}">
      <dgm:prSet/>
      <dgm:spPr/>
      <dgm:t>
        <a:bodyPr/>
        <a:lstStyle/>
        <a:p>
          <a:endParaRPr lang="nl-BE"/>
        </a:p>
      </dgm:t>
    </dgm:pt>
    <dgm:pt modelId="{11BA7E55-1299-4F83-8270-43B0CF2C793D}" type="sibTrans" cxnId="{29795E03-A40F-4768-BD89-7FF97C0ED81F}">
      <dgm:prSet/>
      <dgm:spPr/>
      <dgm:t>
        <a:bodyPr/>
        <a:lstStyle/>
        <a:p>
          <a:endParaRPr lang="nl-BE"/>
        </a:p>
      </dgm:t>
    </dgm:pt>
    <dgm:pt modelId="{4BC4E684-855D-45B9-892E-3FFD9FBB31E5}">
      <dgm:prSet phldrT="[Tekst]" phldr="1"/>
      <dgm:spPr/>
      <dgm:t>
        <a:bodyPr/>
        <a:lstStyle/>
        <a:p>
          <a:endParaRPr lang="nl-BE" dirty="0"/>
        </a:p>
      </dgm:t>
    </dgm:pt>
    <dgm:pt modelId="{CBC73D25-EDD7-4688-A2A0-3F55B92A9504}" type="parTrans" cxnId="{A7159125-8B53-4886-884D-84D3DAB648B7}">
      <dgm:prSet/>
      <dgm:spPr/>
      <dgm:t>
        <a:bodyPr/>
        <a:lstStyle/>
        <a:p>
          <a:endParaRPr lang="nl-BE"/>
        </a:p>
      </dgm:t>
    </dgm:pt>
    <dgm:pt modelId="{770E802A-9541-4C9C-995C-4CE615ABBD85}" type="sibTrans" cxnId="{A7159125-8B53-4886-884D-84D3DAB648B7}">
      <dgm:prSet/>
      <dgm:spPr/>
      <dgm:t>
        <a:bodyPr/>
        <a:lstStyle/>
        <a:p>
          <a:endParaRPr lang="nl-BE"/>
        </a:p>
      </dgm:t>
    </dgm:pt>
    <dgm:pt modelId="{A2296C30-182D-4AD4-920A-4814EFDE83B9}">
      <dgm:prSet phldrT="[Tekst]" phldr="1"/>
      <dgm:spPr/>
      <dgm:t>
        <a:bodyPr/>
        <a:lstStyle/>
        <a:p>
          <a:endParaRPr lang="nl-BE" dirty="0"/>
        </a:p>
      </dgm:t>
    </dgm:pt>
    <dgm:pt modelId="{7CA0A616-8A1B-4CC1-B6D5-01C0D7626FB5}" type="sibTrans" cxnId="{74549F9E-EC2B-4F38-8F88-420AA528E6D7}">
      <dgm:prSet/>
      <dgm:spPr/>
      <dgm:t>
        <a:bodyPr/>
        <a:lstStyle/>
        <a:p>
          <a:endParaRPr lang="nl-BE"/>
        </a:p>
      </dgm:t>
    </dgm:pt>
    <dgm:pt modelId="{EDE249F3-837D-477B-A649-873E39C4AE7A}" type="parTrans" cxnId="{74549F9E-EC2B-4F38-8F88-420AA528E6D7}">
      <dgm:prSet/>
      <dgm:spPr/>
      <dgm:t>
        <a:bodyPr/>
        <a:lstStyle/>
        <a:p>
          <a:endParaRPr lang="nl-BE"/>
        </a:p>
      </dgm:t>
    </dgm:pt>
    <dgm:pt modelId="{068F7E53-D782-4F01-AB4D-B81B63637CD6}" type="pres">
      <dgm:prSet presAssocID="{F56FB7E9-CC37-4CB7-A1FF-A3AA7F50F565}" presName="cycleMatrixDiagram" presStyleCnt="0">
        <dgm:presLayoutVars>
          <dgm:chMax val="1"/>
          <dgm:dir/>
          <dgm:animLvl val="lvl"/>
          <dgm:resizeHandles val="exact"/>
        </dgm:presLayoutVars>
      </dgm:prSet>
      <dgm:spPr/>
      <dgm:t>
        <a:bodyPr/>
        <a:lstStyle/>
        <a:p>
          <a:endParaRPr lang="nl-BE"/>
        </a:p>
      </dgm:t>
    </dgm:pt>
    <dgm:pt modelId="{A0711171-6411-4218-BED1-DAB6E3144827}" type="pres">
      <dgm:prSet presAssocID="{F56FB7E9-CC37-4CB7-A1FF-A3AA7F50F565}" presName="children" presStyleCnt="0"/>
      <dgm:spPr/>
    </dgm:pt>
    <dgm:pt modelId="{F7AEC6F6-027F-4F0E-BBD6-0627409138B6}" type="pres">
      <dgm:prSet presAssocID="{F56FB7E9-CC37-4CB7-A1FF-A3AA7F50F565}" presName="childPlaceholder" presStyleCnt="0"/>
      <dgm:spPr/>
    </dgm:pt>
    <dgm:pt modelId="{4EBA95ED-FFA3-4D7C-B8AE-B0AA87205E74}" type="pres">
      <dgm:prSet presAssocID="{F56FB7E9-CC37-4CB7-A1FF-A3AA7F50F565}" presName="circle" presStyleCnt="0"/>
      <dgm:spPr/>
    </dgm:pt>
    <dgm:pt modelId="{2E52FBB4-27AB-4A33-9857-F32210F9D39A}" type="pres">
      <dgm:prSet presAssocID="{F56FB7E9-CC37-4CB7-A1FF-A3AA7F50F565}" presName="quadrant1" presStyleLbl="node1" presStyleIdx="0" presStyleCnt="4" custLinFactNeighborX="-4031" custLinFactNeighborY="-13004">
        <dgm:presLayoutVars>
          <dgm:chMax val="1"/>
          <dgm:bulletEnabled val="1"/>
        </dgm:presLayoutVars>
      </dgm:prSet>
      <dgm:spPr/>
      <dgm:t>
        <a:bodyPr/>
        <a:lstStyle/>
        <a:p>
          <a:endParaRPr lang="nl-BE"/>
        </a:p>
      </dgm:t>
    </dgm:pt>
    <dgm:pt modelId="{3681F329-9229-46D4-9807-A2E57EBFF12F}" type="pres">
      <dgm:prSet presAssocID="{F56FB7E9-CC37-4CB7-A1FF-A3AA7F50F565}" presName="quadrant2" presStyleLbl="node1" presStyleIdx="1" presStyleCnt="4" custLinFactNeighborX="-5572" custLinFactNeighborY="-13402">
        <dgm:presLayoutVars>
          <dgm:chMax val="1"/>
          <dgm:bulletEnabled val="1"/>
        </dgm:presLayoutVars>
      </dgm:prSet>
      <dgm:spPr/>
      <dgm:t>
        <a:bodyPr/>
        <a:lstStyle/>
        <a:p>
          <a:endParaRPr lang="nl-BE"/>
        </a:p>
      </dgm:t>
    </dgm:pt>
    <dgm:pt modelId="{58262CB2-686F-44FD-B43D-0283E02FD38A}" type="pres">
      <dgm:prSet presAssocID="{F56FB7E9-CC37-4CB7-A1FF-A3AA7F50F565}" presName="quadrant3" presStyleLbl="node1" presStyleIdx="2" presStyleCnt="4" custLinFactNeighborX="20985" custLinFactNeighborY="8994">
        <dgm:presLayoutVars>
          <dgm:chMax val="1"/>
          <dgm:bulletEnabled val="1"/>
        </dgm:presLayoutVars>
      </dgm:prSet>
      <dgm:spPr/>
      <dgm:t>
        <a:bodyPr/>
        <a:lstStyle/>
        <a:p>
          <a:endParaRPr lang="nl-BE"/>
        </a:p>
      </dgm:t>
    </dgm:pt>
    <dgm:pt modelId="{99F7933C-B9C7-47D5-8311-BC52443374B7}" type="pres">
      <dgm:prSet presAssocID="{F56FB7E9-CC37-4CB7-A1FF-A3AA7F50F565}" presName="quadrant4" presStyleLbl="node1" presStyleIdx="3" presStyleCnt="4" custLinFactNeighborX="-27580" custLinFactNeighborY="8394">
        <dgm:presLayoutVars>
          <dgm:chMax val="1"/>
          <dgm:bulletEnabled val="1"/>
        </dgm:presLayoutVars>
      </dgm:prSet>
      <dgm:spPr/>
      <dgm:t>
        <a:bodyPr/>
        <a:lstStyle/>
        <a:p>
          <a:endParaRPr lang="nl-BE"/>
        </a:p>
      </dgm:t>
    </dgm:pt>
    <dgm:pt modelId="{400E7388-653C-41B3-8A11-D7447A235DF3}" type="pres">
      <dgm:prSet presAssocID="{F56FB7E9-CC37-4CB7-A1FF-A3AA7F50F565}" presName="quadrantPlaceholder" presStyleCnt="0"/>
      <dgm:spPr/>
    </dgm:pt>
    <dgm:pt modelId="{6367DF6C-D05D-4E4F-B69F-9968C4E79A11}" type="pres">
      <dgm:prSet presAssocID="{F56FB7E9-CC37-4CB7-A1FF-A3AA7F50F565}" presName="center1" presStyleLbl="fgShp" presStyleIdx="0" presStyleCnt="2" custScaleX="173683" custScaleY="167978" custLinFactNeighborX="-8604" custLinFactNeighborY="2337"/>
      <dgm:spPr/>
    </dgm:pt>
    <dgm:pt modelId="{43A4ABE2-A094-423F-AC28-91FB508445D9}" type="pres">
      <dgm:prSet presAssocID="{F56FB7E9-CC37-4CB7-A1FF-A3AA7F50F565}" presName="center2" presStyleLbl="fgShp" presStyleIdx="1" presStyleCnt="2" custScaleX="173628" custScaleY="196380"/>
      <dgm:spPr/>
    </dgm:pt>
  </dgm:ptLst>
  <dgm:cxnLst>
    <dgm:cxn modelId="{FC4933B1-2408-4A1F-9114-1CA937CC5F86}" type="presOf" srcId="{4BC4E684-855D-45B9-892E-3FFD9FBB31E5}" destId="{58262CB2-686F-44FD-B43D-0283E02FD38A}" srcOrd="0" destOrd="0" presId="urn:microsoft.com/office/officeart/2005/8/layout/cycle4"/>
    <dgm:cxn modelId="{74549F9E-EC2B-4F38-8F88-420AA528E6D7}" srcId="{F56FB7E9-CC37-4CB7-A1FF-A3AA7F50F565}" destId="{A2296C30-182D-4AD4-920A-4814EFDE83B9}" srcOrd="3" destOrd="0" parTransId="{EDE249F3-837D-477B-A649-873E39C4AE7A}" sibTransId="{7CA0A616-8A1B-4CC1-B6D5-01C0D7626FB5}"/>
    <dgm:cxn modelId="{29795E03-A40F-4768-BD89-7FF97C0ED81F}" srcId="{F56FB7E9-CC37-4CB7-A1FF-A3AA7F50F565}" destId="{87502F32-B9FF-49DC-998B-6DF434CDCCDA}" srcOrd="1" destOrd="0" parTransId="{0EB74B78-070E-4511-B25F-8FAAC6A1176A}" sibTransId="{11BA7E55-1299-4F83-8270-43B0CF2C793D}"/>
    <dgm:cxn modelId="{A7159125-8B53-4886-884D-84D3DAB648B7}" srcId="{F56FB7E9-CC37-4CB7-A1FF-A3AA7F50F565}" destId="{4BC4E684-855D-45B9-892E-3FFD9FBB31E5}" srcOrd="2" destOrd="0" parTransId="{CBC73D25-EDD7-4688-A2A0-3F55B92A9504}" sibTransId="{770E802A-9541-4C9C-995C-4CE615ABBD85}"/>
    <dgm:cxn modelId="{33D73EFD-7D76-4B1A-AACE-C99823E5D256}" type="presOf" srcId="{F56FB7E9-CC37-4CB7-A1FF-A3AA7F50F565}" destId="{068F7E53-D782-4F01-AB4D-B81B63637CD6}" srcOrd="0" destOrd="0" presId="urn:microsoft.com/office/officeart/2005/8/layout/cycle4"/>
    <dgm:cxn modelId="{0FDD322B-03A2-4E0D-B1FA-8D416F07C82F}" type="presOf" srcId="{A2296C30-182D-4AD4-920A-4814EFDE83B9}" destId="{99F7933C-B9C7-47D5-8311-BC52443374B7}" srcOrd="0" destOrd="0" presId="urn:microsoft.com/office/officeart/2005/8/layout/cycle4"/>
    <dgm:cxn modelId="{ECB77FB6-2D1A-4F09-8AC5-34DDB60660D2}" type="presOf" srcId="{62DB864A-3227-451A-AD5A-2FF1F2226890}" destId="{2E52FBB4-27AB-4A33-9857-F32210F9D39A}" srcOrd="0" destOrd="0" presId="urn:microsoft.com/office/officeart/2005/8/layout/cycle4"/>
    <dgm:cxn modelId="{A967CD73-D8F6-4266-970F-8C58B18FA3D3}" srcId="{F56FB7E9-CC37-4CB7-A1FF-A3AA7F50F565}" destId="{62DB864A-3227-451A-AD5A-2FF1F2226890}" srcOrd="0" destOrd="0" parTransId="{A56772D2-7A20-4401-8F4B-1F84181C996B}" sibTransId="{BD5FB51A-0BE2-4326-8F84-D9CD6BF47B95}"/>
    <dgm:cxn modelId="{61A2A80B-51ED-4900-B0E1-766DA05AF81F}" type="presOf" srcId="{87502F32-B9FF-49DC-998B-6DF434CDCCDA}" destId="{3681F329-9229-46D4-9807-A2E57EBFF12F}" srcOrd="0" destOrd="0" presId="urn:microsoft.com/office/officeart/2005/8/layout/cycle4"/>
    <dgm:cxn modelId="{0E513D50-91C4-4EB8-A898-050D4AF83065}" type="presParOf" srcId="{068F7E53-D782-4F01-AB4D-B81B63637CD6}" destId="{A0711171-6411-4218-BED1-DAB6E3144827}" srcOrd="0" destOrd="0" presId="urn:microsoft.com/office/officeart/2005/8/layout/cycle4"/>
    <dgm:cxn modelId="{987ACBCD-8C25-447D-924E-FDFE9B9C8CF4}" type="presParOf" srcId="{A0711171-6411-4218-BED1-DAB6E3144827}" destId="{F7AEC6F6-027F-4F0E-BBD6-0627409138B6}" srcOrd="0" destOrd="0" presId="urn:microsoft.com/office/officeart/2005/8/layout/cycle4"/>
    <dgm:cxn modelId="{526E3ECE-43B4-4C01-A36E-D7B499D99E26}" type="presParOf" srcId="{068F7E53-D782-4F01-AB4D-B81B63637CD6}" destId="{4EBA95ED-FFA3-4D7C-B8AE-B0AA87205E74}" srcOrd="1" destOrd="0" presId="urn:microsoft.com/office/officeart/2005/8/layout/cycle4"/>
    <dgm:cxn modelId="{31A292FA-289C-45A3-9535-B5EFBEB2CC21}" type="presParOf" srcId="{4EBA95ED-FFA3-4D7C-B8AE-B0AA87205E74}" destId="{2E52FBB4-27AB-4A33-9857-F32210F9D39A}" srcOrd="0" destOrd="0" presId="urn:microsoft.com/office/officeart/2005/8/layout/cycle4"/>
    <dgm:cxn modelId="{9EBBF574-35DF-425C-8A8F-26CD38995B19}" type="presParOf" srcId="{4EBA95ED-FFA3-4D7C-B8AE-B0AA87205E74}" destId="{3681F329-9229-46D4-9807-A2E57EBFF12F}" srcOrd="1" destOrd="0" presId="urn:microsoft.com/office/officeart/2005/8/layout/cycle4"/>
    <dgm:cxn modelId="{17C6FA40-4E90-4312-8DC6-5AF61DC3E0FD}" type="presParOf" srcId="{4EBA95ED-FFA3-4D7C-B8AE-B0AA87205E74}" destId="{58262CB2-686F-44FD-B43D-0283E02FD38A}" srcOrd="2" destOrd="0" presId="urn:microsoft.com/office/officeart/2005/8/layout/cycle4"/>
    <dgm:cxn modelId="{E15331ED-5E89-49F8-B9CB-242FD357BF42}" type="presParOf" srcId="{4EBA95ED-FFA3-4D7C-B8AE-B0AA87205E74}" destId="{99F7933C-B9C7-47D5-8311-BC52443374B7}" srcOrd="3" destOrd="0" presId="urn:microsoft.com/office/officeart/2005/8/layout/cycle4"/>
    <dgm:cxn modelId="{9EBA7CED-B798-40C0-A5D1-28E857754268}" type="presParOf" srcId="{4EBA95ED-FFA3-4D7C-B8AE-B0AA87205E74}" destId="{400E7388-653C-41B3-8A11-D7447A235DF3}" srcOrd="4" destOrd="0" presId="urn:microsoft.com/office/officeart/2005/8/layout/cycle4"/>
    <dgm:cxn modelId="{556AEDED-AE9C-4071-B625-773B648066EF}" type="presParOf" srcId="{068F7E53-D782-4F01-AB4D-B81B63637CD6}" destId="{6367DF6C-D05D-4E4F-B69F-9968C4E79A11}" srcOrd="2" destOrd="0" presId="urn:microsoft.com/office/officeart/2005/8/layout/cycle4"/>
    <dgm:cxn modelId="{8625F1D8-942D-472E-B9E3-012A7137110F}" type="presParOf" srcId="{068F7E53-D782-4F01-AB4D-B81B63637CD6}" destId="{43A4ABE2-A094-423F-AC28-91FB508445D9}"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8DEBD-6957-485B-844D-2F9544EFFAFA}">
      <dsp:nvSpPr>
        <dsp:cNvPr id="0" name=""/>
        <dsp:cNvSpPr/>
      </dsp:nvSpPr>
      <dsp:spPr>
        <a:xfrm>
          <a:off x="5280635" y="1922813"/>
          <a:ext cx="1440361" cy="14403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nl-BE" sz="2500" kern="1200"/>
        </a:p>
      </dsp:txBody>
      <dsp:txXfrm>
        <a:off x="5491571" y="2133749"/>
        <a:ext cx="1018489" cy="1018489"/>
      </dsp:txXfrm>
    </dsp:sp>
    <dsp:sp modelId="{BFFA704E-95A5-475B-B381-E0C08EAB219D}">
      <dsp:nvSpPr>
        <dsp:cNvPr id="0" name=""/>
        <dsp:cNvSpPr/>
      </dsp:nvSpPr>
      <dsp:spPr>
        <a:xfrm rot="16156057">
          <a:off x="5782058" y="1704798"/>
          <a:ext cx="413814" cy="22367"/>
        </a:xfrm>
        <a:custGeom>
          <a:avLst/>
          <a:gdLst/>
          <a:ahLst/>
          <a:cxnLst/>
          <a:rect l="0" t="0" r="0" b="0"/>
          <a:pathLst>
            <a:path>
              <a:moveTo>
                <a:pt x="0" y="11183"/>
              </a:moveTo>
              <a:lnTo>
                <a:pt x="413814" y="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rot="10800000">
        <a:off x="5978620" y="1705636"/>
        <a:ext cx="20690" cy="20690"/>
      </dsp:txXfrm>
    </dsp:sp>
    <dsp:sp modelId="{876DE2DC-E41E-4E60-98E6-120CCD7861F2}">
      <dsp:nvSpPr>
        <dsp:cNvPr id="0" name=""/>
        <dsp:cNvSpPr/>
      </dsp:nvSpPr>
      <dsp:spPr>
        <a:xfrm>
          <a:off x="4584673" y="244378"/>
          <a:ext cx="2787128" cy="1264723"/>
        </a:xfrm>
        <a:prstGeom prst="ellipse">
          <a:avLst/>
        </a:prstGeom>
        <a:solidFill>
          <a:srgbClr val="002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smtClean="0"/>
            <a:t>snelle &amp; accurate risicobeoordeling</a:t>
          </a:r>
        </a:p>
      </dsp:txBody>
      <dsp:txXfrm>
        <a:off x="4992838" y="429592"/>
        <a:ext cx="1970798" cy="894295"/>
      </dsp:txXfrm>
    </dsp:sp>
    <dsp:sp modelId="{7A40B891-2BE8-4C26-9F34-8081D43EAF9E}">
      <dsp:nvSpPr>
        <dsp:cNvPr id="0" name=""/>
        <dsp:cNvSpPr/>
      </dsp:nvSpPr>
      <dsp:spPr>
        <a:xfrm rot="21559213">
          <a:off x="6720888" y="2613441"/>
          <a:ext cx="1656189" cy="22367"/>
        </a:xfrm>
        <a:custGeom>
          <a:avLst/>
          <a:gdLst/>
          <a:ahLst/>
          <a:cxnLst/>
          <a:rect l="0" t="0" r="0" b="0"/>
          <a:pathLst>
            <a:path>
              <a:moveTo>
                <a:pt x="0" y="11183"/>
              </a:moveTo>
              <a:lnTo>
                <a:pt x="1656189" y="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nl-BE" sz="600" kern="1200"/>
        </a:p>
      </dsp:txBody>
      <dsp:txXfrm>
        <a:off x="7507578" y="2583220"/>
        <a:ext cx="82809" cy="82809"/>
      </dsp:txXfrm>
    </dsp:sp>
    <dsp:sp modelId="{1299D7F1-6529-449A-BF79-C5B7A2EFD06F}">
      <dsp:nvSpPr>
        <dsp:cNvPr id="0" name=""/>
        <dsp:cNvSpPr/>
      </dsp:nvSpPr>
      <dsp:spPr>
        <a:xfrm>
          <a:off x="8376821" y="1897148"/>
          <a:ext cx="2236406" cy="1408774"/>
        </a:xfrm>
        <a:prstGeom prst="ellipse">
          <a:avLst/>
        </a:prstGeom>
        <a:solidFill>
          <a:srgbClr val="002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smtClean="0"/>
            <a:t> preventieve &amp; geïntegreerde aanpak</a:t>
          </a:r>
          <a:endParaRPr lang="nl-BE" sz="1600" kern="1200" dirty="0"/>
        </a:p>
      </dsp:txBody>
      <dsp:txXfrm>
        <a:off x="8704335" y="2103458"/>
        <a:ext cx="1581378" cy="996154"/>
      </dsp:txXfrm>
    </dsp:sp>
    <dsp:sp modelId="{5E08E9D1-5031-4727-B74D-C321E1A29919}">
      <dsp:nvSpPr>
        <dsp:cNvPr id="0" name=""/>
        <dsp:cNvSpPr/>
      </dsp:nvSpPr>
      <dsp:spPr>
        <a:xfrm rot="5410862">
          <a:off x="5703119" y="3646477"/>
          <a:ext cx="588982" cy="22367"/>
        </a:xfrm>
        <a:custGeom>
          <a:avLst/>
          <a:gdLst/>
          <a:ahLst/>
          <a:cxnLst/>
          <a:rect l="0" t="0" r="0" b="0"/>
          <a:pathLst>
            <a:path>
              <a:moveTo>
                <a:pt x="0" y="11183"/>
              </a:moveTo>
              <a:lnTo>
                <a:pt x="588982" y="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rot="10800000">
        <a:off x="5982885" y="3642937"/>
        <a:ext cx="29449" cy="29449"/>
      </dsp:txXfrm>
    </dsp:sp>
    <dsp:sp modelId="{55ED717C-3997-4867-B2E2-7B6A9B4582BE}">
      <dsp:nvSpPr>
        <dsp:cNvPr id="0" name=""/>
        <dsp:cNvSpPr/>
      </dsp:nvSpPr>
      <dsp:spPr>
        <a:xfrm>
          <a:off x="4363718" y="3952151"/>
          <a:ext cx="3262001" cy="1240972"/>
        </a:xfrm>
        <a:prstGeom prst="ellipse">
          <a:avLst/>
        </a:prstGeom>
        <a:solidFill>
          <a:srgbClr val="002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smtClean="0"/>
            <a:t>acties voor risicomanagement</a:t>
          </a:r>
          <a:endParaRPr lang="nl-BE" sz="1600" kern="1200" dirty="0"/>
        </a:p>
      </dsp:txBody>
      <dsp:txXfrm>
        <a:off x="4841427" y="4133887"/>
        <a:ext cx="2306583" cy="877500"/>
      </dsp:txXfrm>
    </dsp:sp>
    <dsp:sp modelId="{FB27AF66-07E4-4ACF-AC51-06F141EE365A}">
      <dsp:nvSpPr>
        <dsp:cNvPr id="0" name=""/>
        <dsp:cNvSpPr/>
      </dsp:nvSpPr>
      <dsp:spPr>
        <a:xfrm rot="10760412">
          <a:off x="3986020" y="2647558"/>
          <a:ext cx="1294705" cy="22367"/>
        </a:xfrm>
        <a:custGeom>
          <a:avLst/>
          <a:gdLst/>
          <a:ahLst/>
          <a:cxnLst/>
          <a:rect l="0" t="0" r="0" b="0"/>
          <a:pathLst>
            <a:path>
              <a:moveTo>
                <a:pt x="0" y="11183"/>
              </a:moveTo>
              <a:lnTo>
                <a:pt x="1294705" y="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rot="10800000">
        <a:off x="4601005" y="2626374"/>
        <a:ext cx="64735" cy="64735"/>
      </dsp:txXfrm>
    </dsp:sp>
    <dsp:sp modelId="{58CFE789-10F9-4BC9-A1F8-1928AF892FC0}">
      <dsp:nvSpPr>
        <dsp:cNvPr id="0" name=""/>
        <dsp:cNvSpPr/>
      </dsp:nvSpPr>
      <dsp:spPr>
        <a:xfrm>
          <a:off x="1692767" y="1897148"/>
          <a:ext cx="2293459" cy="1564506"/>
        </a:xfrm>
        <a:prstGeom prst="ellipse">
          <a:avLst/>
        </a:prstGeom>
        <a:solidFill>
          <a:srgbClr val="002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smtClean="0"/>
            <a:t>risicofactoren &amp; beschermende factoren </a:t>
          </a:r>
          <a:endParaRPr lang="nl-BE" sz="1600" kern="1200" dirty="0"/>
        </a:p>
      </dsp:txBody>
      <dsp:txXfrm>
        <a:off x="2028636" y="2126265"/>
        <a:ext cx="1621721" cy="1106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8DEBD-6957-485B-844D-2F9544EFFAFA}">
      <dsp:nvSpPr>
        <dsp:cNvPr id="0" name=""/>
        <dsp:cNvSpPr/>
      </dsp:nvSpPr>
      <dsp:spPr>
        <a:xfrm>
          <a:off x="5280635" y="1922813"/>
          <a:ext cx="1440361" cy="14403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nl-BE" sz="2500" kern="1200"/>
        </a:p>
      </dsp:txBody>
      <dsp:txXfrm>
        <a:off x="5491571" y="2133749"/>
        <a:ext cx="1018489" cy="1018489"/>
      </dsp:txXfrm>
    </dsp:sp>
    <dsp:sp modelId="{BFFA704E-95A5-475B-B381-E0C08EAB219D}">
      <dsp:nvSpPr>
        <dsp:cNvPr id="0" name=""/>
        <dsp:cNvSpPr/>
      </dsp:nvSpPr>
      <dsp:spPr>
        <a:xfrm rot="16156057">
          <a:off x="5782058" y="1704798"/>
          <a:ext cx="413814" cy="22367"/>
        </a:xfrm>
        <a:custGeom>
          <a:avLst/>
          <a:gdLst/>
          <a:ahLst/>
          <a:cxnLst/>
          <a:rect l="0" t="0" r="0" b="0"/>
          <a:pathLst>
            <a:path>
              <a:moveTo>
                <a:pt x="0" y="11183"/>
              </a:moveTo>
              <a:lnTo>
                <a:pt x="413814" y="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rot="10800000">
        <a:off x="5978620" y="1705636"/>
        <a:ext cx="20690" cy="20690"/>
      </dsp:txXfrm>
    </dsp:sp>
    <dsp:sp modelId="{876DE2DC-E41E-4E60-98E6-120CCD7861F2}">
      <dsp:nvSpPr>
        <dsp:cNvPr id="0" name=""/>
        <dsp:cNvSpPr/>
      </dsp:nvSpPr>
      <dsp:spPr>
        <a:xfrm>
          <a:off x="4584673" y="244378"/>
          <a:ext cx="2787128" cy="1264723"/>
        </a:xfrm>
        <a:prstGeom prst="ellipse">
          <a:avLst/>
        </a:prstGeom>
        <a:solidFill>
          <a:srgbClr val="002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smtClean="0"/>
            <a:t> wetenschappelijk onderzoek</a:t>
          </a:r>
          <a:endParaRPr lang="nl-BE" sz="1600" kern="1200" dirty="0"/>
        </a:p>
      </dsp:txBody>
      <dsp:txXfrm>
        <a:off x="4992838" y="429592"/>
        <a:ext cx="1970798" cy="894295"/>
      </dsp:txXfrm>
    </dsp:sp>
    <dsp:sp modelId="{7A40B891-2BE8-4C26-9F34-8081D43EAF9E}">
      <dsp:nvSpPr>
        <dsp:cNvPr id="0" name=""/>
        <dsp:cNvSpPr/>
      </dsp:nvSpPr>
      <dsp:spPr>
        <a:xfrm rot="21551184">
          <a:off x="6720841" y="2609824"/>
          <a:ext cx="1656353" cy="22367"/>
        </a:xfrm>
        <a:custGeom>
          <a:avLst/>
          <a:gdLst/>
          <a:ahLst/>
          <a:cxnLst/>
          <a:rect l="0" t="0" r="0" b="0"/>
          <a:pathLst>
            <a:path>
              <a:moveTo>
                <a:pt x="0" y="11183"/>
              </a:moveTo>
              <a:lnTo>
                <a:pt x="1656353" y="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nl-BE" sz="600" kern="1200"/>
        </a:p>
      </dsp:txBody>
      <dsp:txXfrm>
        <a:off x="7507608" y="2579599"/>
        <a:ext cx="82817" cy="82817"/>
      </dsp:txXfrm>
    </dsp:sp>
    <dsp:sp modelId="{1299D7F1-6529-449A-BF79-C5B7A2EFD06F}">
      <dsp:nvSpPr>
        <dsp:cNvPr id="0" name=""/>
        <dsp:cNvSpPr/>
      </dsp:nvSpPr>
      <dsp:spPr>
        <a:xfrm>
          <a:off x="8376826" y="1888985"/>
          <a:ext cx="2236406" cy="1408774"/>
        </a:xfrm>
        <a:prstGeom prst="ellipse">
          <a:avLst/>
        </a:prstGeom>
        <a:solidFill>
          <a:srgbClr val="002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l-BE" sz="1800" kern="1200" dirty="0" smtClean="0"/>
            <a:t> </a:t>
          </a:r>
          <a:r>
            <a:rPr lang="nl-BE" sz="1600" kern="1200" dirty="0" smtClean="0"/>
            <a:t>gestructureerde monitoring</a:t>
          </a:r>
          <a:endParaRPr lang="nl-BE" sz="1600" kern="1200" dirty="0"/>
        </a:p>
      </dsp:txBody>
      <dsp:txXfrm>
        <a:off x="8704340" y="2095295"/>
        <a:ext cx="1581378" cy="996154"/>
      </dsp:txXfrm>
    </dsp:sp>
    <dsp:sp modelId="{5E08E9D1-5031-4727-B74D-C321E1A29919}">
      <dsp:nvSpPr>
        <dsp:cNvPr id="0" name=""/>
        <dsp:cNvSpPr/>
      </dsp:nvSpPr>
      <dsp:spPr>
        <a:xfrm rot="5410862">
          <a:off x="5703119" y="3646477"/>
          <a:ext cx="588982" cy="22367"/>
        </a:xfrm>
        <a:custGeom>
          <a:avLst/>
          <a:gdLst/>
          <a:ahLst/>
          <a:cxnLst/>
          <a:rect l="0" t="0" r="0" b="0"/>
          <a:pathLst>
            <a:path>
              <a:moveTo>
                <a:pt x="0" y="11183"/>
              </a:moveTo>
              <a:lnTo>
                <a:pt x="588982" y="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rot="10800000">
        <a:off x="5982885" y="3642937"/>
        <a:ext cx="29449" cy="29449"/>
      </dsp:txXfrm>
    </dsp:sp>
    <dsp:sp modelId="{55ED717C-3997-4867-B2E2-7B6A9B4582BE}">
      <dsp:nvSpPr>
        <dsp:cNvPr id="0" name=""/>
        <dsp:cNvSpPr/>
      </dsp:nvSpPr>
      <dsp:spPr>
        <a:xfrm>
          <a:off x="4363718" y="3952151"/>
          <a:ext cx="3262001" cy="1240972"/>
        </a:xfrm>
        <a:prstGeom prst="ellipse">
          <a:avLst/>
        </a:prstGeom>
        <a:solidFill>
          <a:srgbClr val="002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smtClean="0"/>
            <a:t>wet- en regelgeving</a:t>
          </a:r>
          <a:endParaRPr lang="nl-BE" sz="1600" kern="1200" dirty="0"/>
        </a:p>
      </dsp:txBody>
      <dsp:txXfrm>
        <a:off x="4841427" y="4133887"/>
        <a:ext cx="2306583" cy="877500"/>
      </dsp:txXfrm>
    </dsp:sp>
    <dsp:sp modelId="{FB27AF66-07E4-4ACF-AC51-06F141EE365A}">
      <dsp:nvSpPr>
        <dsp:cNvPr id="0" name=""/>
        <dsp:cNvSpPr/>
      </dsp:nvSpPr>
      <dsp:spPr>
        <a:xfrm rot="10718489">
          <a:off x="3957221" y="2664577"/>
          <a:ext cx="1323802" cy="22367"/>
        </a:xfrm>
        <a:custGeom>
          <a:avLst/>
          <a:gdLst/>
          <a:ahLst/>
          <a:cxnLst/>
          <a:rect l="0" t="0" r="0" b="0"/>
          <a:pathLst>
            <a:path>
              <a:moveTo>
                <a:pt x="0" y="11183"/>
              </a:moveTo>
              <a:lnTo>
                <a:pt x="1323802" y="11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BE" sz="500" kern="1200"/>
        </a:p>
      </dsp:txBody>
      <dsp:txXfrm rot="10800000">
        <a:off x="4586027" y="2642666"/>
        <a:ext cx="66190" cy="66190"/>
      </dsp:txXfrm>
    </dsp:sp>
    <dsp:sp modelId="{58CFE789-10F9-4BC9-A1F8-1928AF892FC0}">
      <dsp:nvSpPr>
        <dsp:cNvPr id="0" name=""/>
        <dsp:cNvSpPr/>
      </dsp:nvSpPr>
      <dsp:spPr>
        <a:xfrm>
          <a:off x="1664641" y="1936378"/>
          <a:ext cx="2293459" cy="1564506"/>
        </a:xfrm>
        <a:prstGeom prst="ellipse">
          <a:avLst/>
        </a:prstGeom>
        <a:solidFill>
          <a:srgbClr val="0027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nl-BE" sz="1600" kern="1200" dirty="0" smtClean="0"/>
            <a:t>duidelijke online registratie</a:t>
          </a:r>
          <a:endParaRPr lang="nl-BE" sz="1600" kern="1200" dirty="0"/>
        </a:p>
      </dsp:txBody>
      <dsp:txXfrm>
        <a:off x="2000510" y="2165495"/>
        <a:ext cx="1621721" cy="1106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2FBB4-27AB-4A33-9857-F32210F9D39A}">
      <dsp:nvSpPr>
        <dsp:cNvPr id="0" name=""/>
        <dsp:cNvSpPr/>
      </dsp:nvSpPr>
      <dsp:spPr>
        <a:xfrm>
          <a:off x="1568951" y="3753"/>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nl-BE" sz="3100" kern="1200" dirty="0"/>
        </a:p>
      </dsp:txBody>
      <dsp:txXfrm>
        <a:off x="2256161" y="690963"/>
        <a:ext cx="1659072" cy="1659072"/>
      </dsp:txXfrm>
    </dsp:sp>
    <dsp:sp modelId="{3681F329-9229-46D4-9807-A2E57EBFF12F}">
      <dsp:nvSpPr>
        <dsp:cNvPr id="0" name=""/>
        <dsp:cNvSpPr/>
      </dsp:nvSpPr>
      <dsp:spPr>
        <a:xfrm rot="5400000">
          <a:off x="3987451" y="-5584"/>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nl-BE" sz="3100" kern="1200" dirty="0"/>
        </a:p>
      </dsp:txBody>
      <dsp:txXfrm rot="-5400000">
        <a:off x="3987451" y="681626"/>
        <a:ext cx="1659072" cy="1659072"/>
      </dsp:txXfrm>
    </dsp:sp>
    <dsp:sp modelId="{58262CB2-686F-44FD-B43D-0283E02FD38A}">
      <dsp:nvSpPr>
        <dsp:cNvPr id="0" name=""/>
        <dsp:cNvSpPr/>
      </dsp:nvSpPr>
      <dsp:spPr>
        <a:xfrm rot="10800000">
          <a:off x="4610554" y="2974544"/>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nl-BE" sz="3100" kern="1200" dirty="0"/>
        </a:p>
      </dsp:txBody>
      <dsp:txXfrm rot="10800000">
        <a:off x="4610554" y="2974544"/>
        <a:ext cx="1659072" cy="1659072"/>
      </dsp:txXfrm>
    </dsp:sp>
    <dsp:sp modelId="{99F7933C-B9C7-47D5-8311-BC52443374B7}">
      <dsp:nvSpPr>
        <dsp:cNvPr id="0" name=""/>
        <dsp:cNvSpPr/>
      </dsp:nvSpPr>
      <dsp:spPr>
        <a:xfrm rot="16200000">
          <a:off x="1016425" y="2960467"/>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endParaRPr lang="nl-BE" sz="3100" kern="1200" dirty="0"/>
        </a:p>
      </dsp:txBody>
      <dsp:txXfrm rot="5400000">
        <a:off x="1703635" y="2960467"/>
        <a:ext cx="1659072" cy="1659072"/>
      </dsp:txXfrm>
    </dsp:sp>
    <dsp:sp modelId="{6367DF6C-D05D-4E4F-B69F-9968C4E79A11}">
      <dsp:nvSpPr>
        <dsp:cNvPr id="0" name=""/>
        <dsp:cNvSpPr/>
      </dsp:nvSpPr>
      <dsp:spPr>
        <a:xfrm>
          <a:off x="3290804" y="1998688"/>
          <a:ext cx="1406989" cy="118328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A4ABE2-A094-423F-AC28-91FB508445D9}">
      <dsp:nvSpPr>
        <dsp:cNvPr id="0" name=""/>
        <dsp:cNvSpPr/>
      </dsp:nvSpPr>
      <dsp:spPr>
        <a:xfrm rot="10800000">
          <a:off x="3360727" y="2153123"/>
          <a:ext cx="1406544" cy="138335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nl-BE"/>
          </a:p>
        </p:txBody>
      </p:sp>
      <p:sp>
        <p:nvSpPr>
          <p:cNvPr id="3" name="Tijdelijke aanduiding voor datum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B207EE36-7B3C-468F-9F29-87F57B952530}" type="datetimeFigureOut">
              <a:rPr lang="nl-BE"/>
              <a:pPr>
                <a:defRPr/>
              </a:pPr>
              <a:t>14/12/2016</a:t>
            </a:fld>
            <a:endParaRPr lang="nl-BE"/>
          </a:p>
        </p:txBody>
      </p:sp>
      <p:sp>
        <p:nvSpPr>
          <p:cNvPr id="4" name="Tijdelijke aanduiding voor voettekst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pPr>
              <a:defRPr/>
            </a:pPr>
            <a:endParaRPr lang="nl-BE"/>
          </a:p>
        </p:txBody>
      </p:sp>
      <p:sp>
        <p:nvSpPr>
          <p:cNvPr id="5" name="Tijdelijke aanduiding voor dianummer 4"/>
          <p:cNvSpPr>
            <a:spLocks noGrp="1"/>
          </p:cNvSpPr>
          <p:nvPr>
            <p:ph type="sldNum" sz="quarter" idx="3"/>
          </p:nvPr>
        </p:nvSpPr>
        <p:spPr>
          <a:xfrm>
            <a:off x="3884613" y="9447213"/>
            <a:ext cx="29718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1D77BC3-62F4-4114-AC33-E619781FF45E}" type="slidenum">
              <a:rPr lang="nl-BE" altLang="nl-BE"/>
              <a:pPr>
                <a:defRPr/>
              </a:pPr>
              <a:t>‹N°›</a:t>
            </a:fld>
            <a:endParaRPr lang="nl-BE" altLang="nl-BE"/>
          </a:p>
        </p:txBody>
      </p:sp>
    </p:spTree>
    <p:extLst>
      <p:ext uri="{BB962C8B-B14F-4D97-AF65-F5344CB8AC3E}">
        <p14:creationId xmlns:p14="http://schemas.microsoft.com/office/powerpoint/2010/main" val="2985832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BE"/>
          </a:p>
        </p:txBody>
      </p:sp>
      <p:sp>
        <p:nvSpPr>
          <p:cNvPr id="3" name="Tijdelijke aanduiding voor datum 2"/>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E01A220-72D6-4B0B-A4B7-8F23BF2C7C79}" type="datetimeFigureOut">
              <a:rPr lang="nl-BE"/>
              <a:pPr>
                <a:defRPr/>
              </a:pPr>
              <a:t>14/12/2016</a:t>
            </a:fld>
            <a:endParaRPr lang="nl-BE"/>
          </a:p>
        </p:txBody>
      </p:sp>
      <p:sp>
        <p:nvSpPr>
          <p:cNvPr id="4" name="Tijdelijke aanduiding voor dia-afbeelding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BE"/>
          </a:p>
        </p:txBody>
      </p:sp>
      <p:sp>
        <p:nvSpPr>
          <p:cNvPr id="7" name="Tijdelijke aanduiding voor dianummer 6"/>
          <p:cNvSpPr>
            <a:spLocks noGrp="1"/>
          </p:cNvSpPr>
          <p:nvPr>
            <p:ph type="sldNum" sz="quarter" idx="5"/>
          </p:nvPr>
        </p:nvSpPr>
        <p:spPr>
          <a:xfrm>
            <a:off x="3884613" y="944721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F0593B9-B445-4495-99FA-4F7752D8E39C}" type="slidenum">
              <a:rPr lang="nl-BE" altLang="nl-NL"/>
              <a:pPr>
                <a:defRPr/>
              </a:pPr>
              <a:t>‹N°›</a:t>
            </a:fld>
            <a:endParaRPr lang="nl-BE" altLang="nl-NL"/>
          </a:p>
        </p:txBody>
      </p:sp>
    </p:spTree>
    <p:extLst>
      <p:ext uri="{BB962C8B-B14F-4D97-AF65-F5344CB8AC3E}">
        <p14:creationId xmlns:p14="http://schemas.microsoft.com/office/powerpoint/2010/main" val="3764766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184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A099952-B54C-46C4-B0AF-E49D53B2A5C8}" type="slidenum">
              <a:rPr lang="nl-BE" altLang="nl-NL">
                <a:latin typeface="Calibri" panose="020F0502020204030204" pitchFamily="34" charset="0"/>
              </a:rPr>
              <a:pPr/>
              <a:t>1</a:t>
            </a:fld>
            <a:endParaRPr lang="nl-BE" altLang="nl-N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BDB059D-2B89-450B-997F-15D593E3436F}" type="slidenum">
              <a:rPr lang="nl-BE" altLang="nl-NL">
                <a:latin typeface="Calibri" panose="020F0502020204030204" pitchFamily="34" charset="0"/>
              </a:rPr>
              <a:pPr/>
              <a:t>11</a:t>
            </a:fld>
            <a:endParaRPr lang="nl-BE" altLang="nl-N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389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FBFB7F0-8771-4CF9-A17A-80BAE79B5DFB}" type="slidenum">
              <a:rPr lang="nl-BE" altLang="nl-NL">
                <a:latin typeface="Calibri" panose="020F0502020204030204" pitchFamily="34" charset="0"/>
              </a:rPr>
              <a:pPr/>
              <a:t>12</a:t>
            </a:fld>
            <a:endParaRPr lang="nl-BE" altLang="nl-N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409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7D7D634-0F5F-4F72-8752-8E88F5303BB5}" type="slidenum">
              <a:rPr lang="nl-BE" altLang="nl-NL">
                <a:latin typeface="Calibri" panose="020F0502020204030204" pitchFamily="34" charset="0"/>
              </a:rPr>
              <a:pPr/>
              <a:t>13</a:t>
            </a:fld>
            <a:endParaRPr lang="nl-BE" altLang="nl-N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430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E056B0F-61F1-4B44-95C5-B6FE984DEAF8}" type="slidenum">
              <a:rPr lang="nl-BE" altLang="nl-NL">
                <a:latin typeface="Calibri" panose="020F0502020204030204" pitchFamily="34" charset="0"/>
              </a:rPr>
              <a:pPr/>
              <a:t>14</a:t>
            </a:fld>
            <a:endParaRPr lang="nl-BE" altLang="nl-N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Derden</a:t>
            </a:r>
          </a:p>
          <a:p>
            <a:r>
              <a:rPr lang="nl-BE" altLang="nl-BE" smtClean="0"/>
              <a:t>Timing?</a:t>
            </a:r>
          </a:p>
        </p:txBody>
      </p:sp>
      <p:sp>
        <p:nvSpPr>
          <p:cNvPr id="450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C16152E-F3A2-4959-AE0D-0B2F4D04A92D}" type="slidenum">
              <a:rPr lang="nl-BE" altLang="nl-NL">
                <a:latin typeface="Calibri" panose="020F0502020204030204" pitchFamily="34" charset="0"/>
              </a:rPr>
              <a:pPr/>
              <a:t>15</a:t>
            </a:fld>
            <a:endParaRPr lang="nl-BE" altLang="nl-N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Derden</a:t>
            </a:r>
          </a:p>
          <a:p>
            <a:r>
              <a:rPr lang="nl-BE" altLang="nl-BE" smtClean="0"/>
              <a:t>Timing?</a:t>
            </a:r>
          </a:p>
        </p:txBody>
      </p:sp>
      <p:sp>
        <p:nvSpPr>
          <p:cNvPr id="471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F8F74B1-99D5-4EB8-9F1B-61C727281CBF}" type="slidenum">
              <a:rPr lang="nl-BE" altLang="nl-NL">
                <a:latin typeface="Calibri" panose="020F0502020204030204" pitchFamily="34" charset="0"/>
              </a:rPr>
              <a:pPr/>
              <a:t>16</a:t>
            </a:fld>
            <a:endParaRPr lang="nl-BE" altLang="nl-N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491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3B26023-A695-4B67-B6F5-9BAD1947750C}" type="slidenum">
              <a:rPr lang="nl-BE" altLang="nl-NL">
                <a:latin typeface="Calibri" panose="020F0502020204030204" pitchFamily="34" charset="0"/>
              </a:rPr>
              <a:pPr/>
              <a:t>17</a:t>
            </a:fld>
            <a:endParaRPr lang="nl-BE" altLang="nl-N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204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21861D5-5EF8-4192-A892-04B82B1AA641}" type="slidenum">
              <a:rPr lang="nl-BE" altLang="nl-NL">
                <a:latin typeface="Calibri" panose="020F0502020204030204" pitchFamily="34" charset="0"/>
              </a:rPr>
              <a:pPr/>
              <a:t>3</a:t>
            </a:fld>
            <a:endParaRPr lang="nl-BE" altLang="nl-N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13B9FA1-F764-4E29-8C58-B26DED61C58F}" type="slidenum">
              <a:rPr lang="nl-BE" altLang="nl-NL">
                <a:latin typeface="Calibri" panose="020F0502020204030204" pitchFamily="34" charset="0"/>
              </a:rPr>
              <a:pPr/>
              <a:t>4</a:t>
            </a:fld>
            <a:endParaRPr lang="nl-BE" altLang="nl-N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245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33B619-6244-42A3-8767-E00AC95274A7}" type="slidenum">
              <a:rPr lang="nl-BE" altLang="nl-NL">
                <a:latin typeface="Calibri" panose="020F0502020204030204" pitchFamily="34" charset="0"/>
              </a:rPr>
              <a:pPr/>
              <a:t>5</a:t>
            </a:fld>
            <a:endParaRPr lang="nl-BE" altLang="nl-N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266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F3BD70C-AD71-4919-8A4F-1137DC8591BB}" type="slidenum">
              <a:rPr lang="nl-BE" altLang="nl-NL">
                <a:latin typeface="Calibri" panose="020F0502020204030204" pitchFamily="34" charset="0"/>
              </a:rPr>
              <a:pPr/>
              <a:t>6</a:t>
            </a:fld>
            <a:endParaRPr lang="nl-BE" altLang="nl-N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286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6EE5847-2A9D-435B-911E-D8ABEACC7A6A}" type="slidenum">
              <a:rPr lang="nl-BE" altLang="nl-NL">
                <a:latin typeface="Calibri" panose="020F0502020204030204" pitchFamily="34" charset="0"/>
              </a:rPr>
              <a:pPr/>
              <a:t>7</a:t>
            </a:fld>
            <a:endParaRPr lang="nl-BE" altLang="nl-N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307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67FED84-7166-476D-A83F-A410059EC34C}" type="slidenum">
              <a:rPr lang="nl-BE" altLang="nl-NL">
                <a:latin typeface="Calibri" panose="020F0502020204030204" pitchFamily="34" charset="0"/>
              </a:rPr>
              <a:pPr/>
              <a:t>8</a:t>
            </a:fld>
            <a:endParaRPr lang="nl-BE" altLang="nl-N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327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E4304E3-BEAD-4F26-B508-2347A5D3E537}" type="slidenum">
              <a:rPr lang="nl-BE" altLang="nl-NL">
                <a:latin typeface="Calibri" panose="020F0502020204030204" pitchFamily="34" charset="0"/>
              </a:rPr>
              <a:pPr/>
              <a:t>9</a:t>
            </a:fld>
            <a:endParaRPr lang="nl-BE" altLang="nl-N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BE" altLang="nl-BE" smtClean="0"/>
          </a:p>
        </p:txBody>
      </p:sp>
      <p:sp>
        <p:nvSpPr>
          <p:cNvPr id="348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4DAEC62-04F9-4664-9211-0675F54EF315}" type="slidenum">
              <a:rPr lang="nl-BE" altLang="nl-NL">
                <a:latin typeface="Calibri" panose="020F0502020204030204" pitchFamily="34" charset="0"/>
              </a:rPr>
              <a:pPr/>
              <a:t>10</a:t>
            </a:fld>
            <a:endParaRPr lang="nl-BE" altLang="nl-N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lide">
    <p:bg>
      <p:bgPr>
        <a:solidFill>
          <a:srgbClr val="E00049"/>
        </a:solidFill>
        <a:effectLst/>
      </p:bgPr>
    </p:bg>
    <p:spTree>
      <p:nvGrpSpPr>
        <p:cNvPr id="1" name=""/>
        <p:cNvGrpSpPr/>
        <p:nvPr/>
      </p:nvGrpSpPr>
      <p:grpSpPr>
        <a:xfrm>
          <a:off x="0" y="0"/>
          <a:ext cx="0" cy="0"/>
          <a:chOff x="0" y="0"/>
          <a:chExt cx="0" cy="0"/>
        </a:xfrm>
      </p:grpSpPr>
      <p:pic>
        <p:nvPicPr>
          <p:cNvPr id="3"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914525"/>
            <a:ext cx="476726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29318" y="4170507"/>
            <a:ext cx="9117366" cy="1594556"/>
          </a:xfrm>
          <a:ln w="76200" cmpd="sng">
            <a:solidFill>
              <a:srgbClr val="002757"/>
            </a:solidFill>
          </a:ln>
        </p:spPr>
        <p:txBody>
          <a:bodyPr lIns="180000" tIns="180000" rIns="180000" bIns="180000">
            <a:noAutofit/>
          </a:bodyPr>
          <a:lstStyle>
            <a:lvl1pPr algn="l">
              <a:defRPr sz="4400" b="1">
                <a:solidFill>
                  <a:srgbClr val="FFFFFF"/>
                </a:solidFill>
              </a:defRPr>
            </a:lvl1pPr>
          </a:lstStyle>
          <a:p>
            <a:r>
              <a:rPr lang="nl-NL" smtClean="0"/>
              <a:t>Klik om de stijl te bewerken</a:t>
            </a:r>
            <a:endParaRPr lang="nl-BE" dirty="0"/>
          </a:p>
        </p:txBody>
      </p:sp>
    </p:spTree>
    <p:extLst>
      <p:ext uri="{BB962C8B-B14F-4D97-AF65-F5344CB8AC3E}">
        <p14:creationId xmlns:p14="http://schemas.microsoft.com/office/powerpoint/2010/main" val="301825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sslide met 2 kolommen">
    <p:spTree>
      <p:nvGrpSpPr>
        <p:cNvPr id="1" name=""/>
        <p:cNvGrpSpPr/>
        <p:nvPr/>
      </p:nvGrpSpPr>
      <p:grpSpPr>
        <a:xfrm>
          <a:off x="0" y="0"/>
          <a:ext cx="0" cy="0"/>
          <a:chOff x="0" y="0"/>
          <a:chExt cx="0" cy="0"/>
        </a:xfrm>
      </p:grpSpPr>
      <p:sp>
        <p:nvSpPr>
          <p:cNvPr id="4" name="Rectangle 3"/>
          <p:cNvSpPr/>
          <p:nvPr/>
        </p:nvSpPr>
        <p:spPr>
          <a:xfrm>
            <a:off x="0" y="0"/>
            <a:ext cx="1720850"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6146800"/>
            <a:ext cx="158908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inhoud 2"/>
          <p:cNvSpPr>
            <a:spLocks noGrp="1"/>
          </p:cNvSpPr>
          <p:nvPr>
            <p:ph idx="10"/>
          </p:nvPr>
        </p:nvSpPr>
        <p:spPr>
          <a:xfrm>
            <a:off x="6347179" y="265289"/>
            <a:ext cx="5421488"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68961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sslide met 1 kolom + beeld">
    <p:spTree>
      <p:nvGrpSpPr>
        <p:cNvPr id="1" name=""/>
        <p:cNvGrpSpPr/>
        <p:nvPr/>
      </p:nvGrpSpPr>
      <p:grpSpPr>
        <a:xfrm>
          <a:off x="0" y="0"/>
          <a:ext cx="0" cy="0"/>
          <a:chOff x="0" y="0"/>
          <a:chExt cx="0" cy="0"/>
        </a:xfrm>
      </p:grpSpPr>
      <p:sp>
        <p:nvSpPr>
          <p:cNvPr id="4" name="Rectangle 3"/>
          <p:cNvSpPr/>
          <p:nvPr/>
        </p:nvSpPr>
        <p:spPr>
          <a:xfrm>
            <a:off x="0" y="0"/>
            <a:ext cx="1720850"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6146800"/>
            <a:ext cx="158908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1862667" y="268111"/>
            <a:ext cx="4247621" cy="5799668"/>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6" name="Picture Placeholder 5"/>
          <p:cNvSpPr>
            <a:spLocks noGrp="1"/>
          </p:cNvSpPr>
          <p:nvPr>
            <p:ph type="pic" sz="quarter" idx="10"/>
          </p:nvPr>
        </p:nvSpPr>
        <p:spPr>
          <a:xfrm>
            <a:off x="6378575" y="0"/>
            <a:ext cx="5813425" cy="6858000"/>
          </a:xfrm>
        </p:spPr>
        <p:txBody>
          <a:bodyPr rtlCol="0">
            <a:noAutofit/>
          </a:bodyPr>
          <a:lstStyle/>
          <a:p>
            <a:pPr lvl="0"/>
            <a:r>
              <a:rPr lang="nl-NL" noProof="0" smtClean="0"/>
              <a:t>Klik op het pictogram als u een afbeelding wilt toevoegen</a:t>
            </a:r>
            <a:endParaRPr lang="en-US" noProof="0" dirty="0"/>
          </a:p>
        </p:txBody>
      </p:sp>
    </p:spTree>
    <p:extLst>
      <p:ext uri="{BB962C8B-B14F-4D97-AF65-F5344CB8AC3E}">
        <p14:creationId xmlns:p14="http://schemas.microsoft.com/office/powerpoint/2010/main" val="374174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s slide beeld + logo rood">
    <p:spTree>
      <p:nvGrpSpPr>
        <p:cNvPr id="1" name=""/>
        <p:cNvGrpSpPr/>
        <p:nvPr/>
      </p:nvGrpSpPr>
      <p:grpSpPr>
        <a:xfrm>
          <a:off x="0" y="0"/>
          <a:ext cx="0" cy="0"/>
          <a:chOff x="0" y="0"/>
          <a:chExt cx="0" cy="0"/>
        </a:xfrm>
      </p:grpSpPr>
      <p:pic>
        <p:nvPicPr>
          <p:cNvPr id="3" name="Afbeelding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0" y="-441325"/>
            <a:ext cx="21605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1905000" y="0"/>
            <a:ext cx="10287000" cy="6858000"/>
          </a:xfrm>
        </p:spPr>
        <p:txBody>
          <a:bodyPr rtlCol="0">
            <a:noAutofit/>
          </a:bodyPr>
          <a:lstStyle/>
          <a:p>
            <a:pPr lvl="0"/>
            <a:r>
              <a:rPr lang="nl-NL" noProof="0" smtClean="0"/>
              <a:t>Klik op het pictogram als u een afbeelding wilt toevoegen</a:t>
            </a:r>
            <a:endParaRPr lang="en-US" noProof="0"/>
          </a:p>
        </p:txBody>
      </p:sp>
    </p:spTree>
    <p:extLst>
      <p:ext uri="{BB962C8B-B14F-4D97-AF65-F5344CB8AC3E}">
        <p14:creationId xmlns:p14="http://schemas.microsoft.com/office/powerpoint/2010/main" val="429482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s slide beeld + logo blauw">
    <p:spTree>
      <p:nvGrpSpPr>
        <p:cNvPr id="1" name=""/>
        <p:cNvGrpSpPr/>
        <p:nvPr/>
      </p:nvGrpSpPr>
      <p:grpSpPr>
        <a:xfrm>
          <a:off x="0" y="0"/>
          <a:ext cx="0" cy="0"/>
          <a:chOff x="0" y="0"/>
          <a:chExt cx="0" cy="0"/>
        </a:xfrm>
      </p:grpSpPr>
      <p:sp>
        <p:nvSpPr>
          <p:cNvPr id="3" name="Rectangle 3"/>
          <p:cNvSpPr/>
          <p:nvPr/>
        </p:nvSpPr>
        <p:spPr>
          <a:xfrm>
            <a:off x="0" y="0"/>
            <a:ext cx="1720850" cy="6858000"/>
          </a:xfrm>
          <a:prstGeom prst="rect">
            <a:avLst/>
          </a:prstGeom>
          <a:solidFill>
            <a:srgbClr val="00275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25" y="-487363"/>
            <a:ext cx="2159000"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1905000" y="0"/>
            <a:ext cx="10287000" cy="6858000"/>
          </a:xfrm>
        </p:spPr>
        <p:txBody>
          <a:bodyPr rtlCol="0">
            <a:noAutofit/>
          </a:bodyPr>
          <a:lstStyle/>
          <a:p>
            <a:pPr lvl="0"/>
            <a:r>
              <a:rPr lang="nl-NL" noProof="0" smtClean="0"/>
              <a:t>Klik op het pictogram als u een afbeelding wilt toevoegen</a:t>
            </a:r>
            <a:endParaRPr lang="en-US" noProof="0"/>
          </a:p>
        </p:txBody>
      </p:sp>
    </p:spTree>
    <p:extLst>
      <p:ext uri="{BB962C8B-B14F-4D97-AF65-F5344CB8AC3E}">
        <p14:creationId xmlns:p14="http://schemas.microsoft.com/office/powerpoint/2010/main" val="186236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Optie 1 - Beeld 1">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8688" y="-914400"/>
            <a:ext cx="4500562"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816056" y="4818952"/>
            <a:ext cx="9117366" cy="1594556"/>
          </a:xfrm>
          <a:ln w="76200" cmpd="sng">
            <a:solidFill>
              <a:schemeClr val="bg1"/>
            </a:solidFill>
          </a:ln>
        </p:spPr>
        <p:txBody>
          <a:bodyPr lIns="180000" tIns="180000" rIns="180000" bIns="180000">
            <a:noAutofit/>
          </a:bodyPr>
          <a:lstStyle>
            <a:lvl1pPr algn="l">
              <a:defRPr sz="4400" b="1">
                <a:solidFill>
                  <a:srgbClr val="002757"/>
                </a:solidFill>
              </a:defRPr>
            </a:lvl1pPr>
          </a:lstStyle>
          <a:p>
            <a:r>
              <a:rPr lang="nl-NL" smtClean="0"/>
              <a:t>Klik om de stijl te bewerken</a:t>
            </a:r>
            <a:endParaRPr lang="nl-BE" dirty="0"/>
          </a:p>
        </p:txBody>
      </p:sp>
    </p:spTree>
    <p:extLst>
      <p:ext uri="{BB962C8B-B14F-4D97-AF65-F5344CB8AC3E}">
        <p14:creationId xmlns:p14="http://schemas.microsoft.com/office/powerpoint/2010/main" val="120366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Optie 1 - Beeld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txBox="1">
            <a:spLocks/>
          </p:cNvSpPr>
          <p:nvPr/>
        </p:nvSpPr>
        <p:spPr>
          <a:xfrm>
            <a:off x="815975" y="4819650"/>
            <a:ext cx="9117013" cy="1593850"/>
          </a:xfrm>
          <a:prstGeom prst="rect">
            <a:avLst/>
          </a:prstGeom>
          <a:ln w="76200" cmpd="sng">
            <a:solidFill>
              <a:schemeClr val="bg1"/>
            </a:solidFill>
          </a:ln>
        </p:spPr>
        <p:txBody>
          <a:bodyPr lIns="180000" tIns="180000" rIns="180000" bIns="180000" anchor="ctr"/>
          <a:lstStyle>
            <a:lvl1pPr algn="l" defTabSz="914400" rtl="0" eaLnBrk="1" latinLnBrk="0" hangingPunct="1">
              <a:lnSpc>
                <a:spcPct val="90000"/>
              </a:lnSpc>
              <a:spcBef>
                <a:spcPct val="0"/>
              </a:spcBef>
              <a:buNone/>
              <a:defRPr sz="4400" b="1" kern="1200">
                <a:solidFill>
                  <a:srgbClr val="002757"/>
                </a:solidFill>
                <a:latin typeface="+mj-lt"/>
                <a:ea typeface="+mj-ea"/>
                <a:cs typeface="+mj-cs"/>
              </a:defRPr>
            </a:lvl1pPr>
          </a:lstStyle>
          <a:p>
            <a:pPr fontAlgn="auto">
              <a:spcAft>
                <a:spcPts val="0"/>
              </a:spcAft>
              <a:defRPr/>
            </a:pPr>
            <a:r>
              <a:rPr lang="nl-NL" smtClean="0"/>
              <a:t>KLIK OM DE STIJL TE BEWERKEN</a:t>
            </a:r>
            <a:endParaRPr lang="nl-BE" dirty="0"/>
          </a:p>
        </p:txBody>
      </p:sp>
      <p:pic>
        <p:nvPicPr>
          <p:cNvPr id="3"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8688" y="-914400"/>
            <a:ext cx="4500562"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0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Optie 2 - Rood">
    <p:bg>
      <p:bgPr>
        <a:solidFill>
          <a:srgbClr val="E00049"/>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0900" y="590550"/>
            <a:ext cx="33893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616075"/>
            <a:ext cx="8099425" cy="809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noChangeAspect="1"/>
          </p:cNvSpPr>
          <p:nvPr>
            <p:ph type="ctrTitle"/>
          </p:nvPr>
        </p:nvSpPr>
        <p:spPr>
          <a:xfrm>
            <a:off x="7118133" y="2717065"/>
            <a:ext cx="4741332" cy="2129220"/>
          </a:xfrm>
        </p:spPr>
        <p:txBody>
          <a:bodyPr anchor="t">
            <a:noAutofit/>
          </a:bodyPr>
          <a:lstStyle>
            <a:lvl1pPr algn="r">
              <a:defRPr sz="4800">
                <a:solidFill>
                  <a:srgbClr val="002757"/>
                </a:solidFill>
              </a:defRPr>
            </a:lvl1pPr>
          </a:lstStyle>
          <a:p>
            <a:r>
              <a:rPr lang="nl-NL" smtClean="0"/>
              <a:t>Klik om de stijl te bewerken</a:t>
            </a:r>
            <a:endParaRPr lang="nl-BE" dirty="0"/>
          </a:p>
        </p:txBody>
      </p:sp>
      <p:sp>
        <p:nvSpPr>
          <p:cNvPr id="7" name="Ondertitel 2"/>
          <p:cNvSpPr>
            <a:spLocks noGrp="1" noChangeAspect="1"/>
          </p:cNvSpPr>
          <p:nvPr>
            <p:ph type="subTitle" idx="1"/>
          </p:nvPr>
        </p:nvSpPr>
        <p:spPr>
          <a:xfrm>
            <a:off x="7118133" y="4846283"/>
            <a:ext cx="4741332" cy="1637784"/>
          </a:xfrm>
          <a:noFill/>
        </p:spPr>
        <p:txBody>
          <a:bodyPr anchor="ctr">
            <a:noAutofit/>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Tree>
    <p:extLst>
      <p:ext uri="{BB962C8B-B14F-4D97-AF65-F5344CB8AC3E}">
        <p14:creationId xmlns:p14="http://schemas.microsoft.com/office/powerpoint/2010/main" val="203987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Optie 2 - Wit">
    <p:bg>
      <p:bgPr>
        <a:solidFill>
          <a:srgbClr val="FFFFFF"/>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075" y="-1616075"/>
            <a:ext cx="8099425" cy="809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p:nvPr/>
        </p:nvSpPr>
        <p:spPr>
          <a:xfrm>
            <a:off x="0" y="4846638"/>
            <a:ext cx="12192000" cy="1646237"/>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5183188"/>
            <a:ext cx="27606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noChangeAspect="1"/>
          </p:cNvSpPr>
          <p:nvPr>
            <p:ph type="ctrTitle"/>
          </p:nvPr>
        </p:nvSpPr>
        <p:spPr>
          <a:xfrm>
            <a:off x="7118133" y="2717065"/>
            <a:ext cx="4741332" cy="2129220"/>
          </a:xfrm>
        </p:spPr>
        <p:txBody>
          <a:bodyPr anchor="t">
            <a:noAutofit/>
          </a:bodyPr>
          <a:lstStyle>
            <a:lvl1pPr algn="l">
              <a:defRPr sz="4800">
                <a:solidFill>
                  <a:srgbClr val="002757"/>
                </a:solidFill>
              </a:defRPr>
            </a:lvl1pPr>
          </a:lstStyle>
          <a:p>
            <a:r>
              <a:rPr lang="nl-NL" smtClean="0"/>
              <a:t>Klik om de stijl te bewerken</a:t>
            </a:r>
            <a:endParaRPr lang="nl-BE" dirty="0"/>
          </a:p>
        </p:txBody>
      </p:sp>
      <p:sp>
        <p:nvSpPr>
          <p:cNvPr id="3" name="Ondertitel 2"/>
          <p:cNvSpPr>
            <a:spLocks noGrp="1" noChangeAspect="1"/>
          </p:cNvSpPr>
          <p:nvPr>
            <p:ph type="subTitle" idx="1"/>
          </p:nvPr>
        </p:nvSpPr>
        <p:spPr>
          <a:xfrm>
            <a:off x="7118133" y="4846283"/>
            <a:ext cx="4741332" cy="1637784"/>
          </a:xfrm>
          <a:noFill/>
        </p:spPr>
        <p:txBody>
          <a:bodyPr anchor="ct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dirty="0"/>
          </a:p>
        </p:txBody>
      </p:sp>
    </p:spTree>
    <p:extLst>
      <p:ext uri="{BB962C8B-B14F-4D97-AF65-F5344CB8AC3E}">
        <p14:creationId xmlns:p14="http://schemas.microsoft.com/office/powerpoint/2010/main" val="416863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sisslide met titel - Optie 1">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8" y="-601663"/>
            <a:ext cx="2246313" cy="224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876778" y="365125"/>
            <a:ext cx="9948332" cy="1281113"/>
          </a:xfrm>
        </p:spPr>
        <p:txBody>
          <a:bodyPr>
            <a:noAutofit/>
          </a:bodyPr>
          <a:lstStyle/>
          <a:p>
            <a:r>
              <a:rPr lang="nl-NL" smtClean="0"/>
              <a:t>Klik om de stijl te bewerken</a:t>
            </a:r>
            <a:endParaRPr lang="nl-BE" dirty="0"/>
          </a:p>
        </p:txBody>
      </p:sp>
      <p:sp>
        <p:nvSpPr>
          <p:cNvPr id="3" name="Tijdelijke aanduiding voor inhoud 2"/>
          <p:cNvSpPr>
            <a:spLocks noGrp="1"/>
          </p:cNvSpPr>
          <p:nvPr>
            <p:ph idx="1"/>
          </p:nvPr>
        </p:nvSpPr>
        <p:spPr>
          <a:xfrm>
            <a:off x="1876777" y="1825624"/>
            <a:ext cx="9948333" cy="4750153"/>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3843653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asisslide met titel - Optie 2">
    <p:spTree>
      <p:nvGrpSpPr>
        <p:cNvPr id="1" name=""/>
        <p:cNvGrpSpPr/>
        <p:nvPr/>
      </p:nvGrpSpPr>
      <p:grpSpPr>
        <a:xfrm>
          <a:off x="0" y="0"/>
          <a:ext cx="0" cy="0"/>
          <a:chOff x="0" y="0"/>
          <a:chExt cx="0" cy="0"/>
        </a:xfrm>
      </p:grpSpPr>
      <p:sp>
        <p:nvSpPr>
          <p:cNvPr id="4" name="Rectangle 3"/>
          <p:cNvSpPr/>
          <p:nvPr/>
        </p:nvSpPr>
        <p:spPr>
          <a:xfrm>
            <a:off x="0" y="0"/>
            <a:ext cx="12192000" cy="1646238"/>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365125"/>
            <a:ext cx="26273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876778" y="365125"/>
            <a:ext cx="9948332" cy="1281113"/>
          </a:xfrm>
        </p:spPr>
        <p:txBody>
          <a:bodyPr/>
          <a:lstStyle>
            <a:lvl1pPr algn="r">
              <a:defRPr>
                <a:solidFill>
                  <a:schemeClr val="bg1"/>
                </a:solidFill>
              </a:defRPr>
            </a:lvl1pPr>
          </a:lstStyle>
          <a:p>
            <a:r>
              <a:rPr lang="nl-NL" smtClean="0"/>
              <a:t>Klik om de stijl te bewerken</a:t>
            </a:r>
            <a:endParaRPr lang="nl-BE" dirty="0"/>
          </a:p>
        </p:txBody>
      </p:sp>
      <p:sp>
        <p:nvSpPr>
          <p:cNvPr id="3" name="Tijdelijke aanduiding voor inhoud 2"/>
          <p:cNvSpPr>
            <a:spLocks noGrp="1"/>
          </p:cNvSpPr>
          <p:nvPr>
            <p:ph idx="1"/>
          </p:nvPr>
        </p:nvSpPr>
        <p:spPr>
          <a:xfrm>
            <a:off x="1876777" y="1825625"/>
            <a:ext cx="9948333" cy="4242154"/>
          </a:xfrm>
        </p:spPr>
        <p:txBody>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101206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asisslide met titel - Optie 3">
    <p:spTree>
      <p:nvGrpSpPr>
        <p:cNvPr id="1" name=""/>
        <p:cNvGrpSpPr/>
        <p:nvPr/>
      </p:nvGrpSpPr>
      <p:grpSpPr>
        <a:xfrm>
          <a:off x="0" y="0"/>
          <a:ext cx="0" cy="0"/>
          <a:chOff x="0" y="0"/>
          <a:chExt cx="0" cy="0"/>
        </a:xfrm>
      </p:grpSpPr>
      <p:sp>
        <p:nvSpPr>
          <p:cNvPr id="4" name="Rectangle 3"/>
          <p:cNvSpPr/>
          <p:nvPr/>
        </p:nvSpPr>
        <p:spPr>
          <a:xfrm>
            <a:off x="0" y="0"/>
            <a:ext cx="1720850"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6146800"/>
            <a:ext cx="158908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876778" y="365125"/>
            <a:ext cx="9948332" cy="1281113"/>
          </a:xfrm>
        </p:spPr>
        <p:txBody>
          <a:bodyPr>
            <a:noAutofit/>
          </a:bodyPr>
          <a:lstStyle/>
          <a:p>
            <a:r>
              <a:rPr lang="nl-NL" smtClean="0"/>
              <a:t>Klik om de stijl te bewerken</a:t>
            </a:r>
            <a:endParaRPr lang="nl-BE" dirty="0"/>
          </a:p>
        </p:txBody>
      </p:sp>
      <p:sp>
        <p:nvSpPr>
          <p:cNvPr id="3" name="Tijdelijke aanduiding voor inhoud 2"/>
          <p:cNvSpPr>
            <a:spLocks noGrp="1"/>
          </p:cNvSpPr>
          <p:nvPr>
            <p:ph idx="1"/>
          </p:nvPr>
        </p:nvSpPr>
        <p:spPr>
          <a:xfrm>
            <a:off x="1876777" y="1825625"/>
            <a:ext cx="9948333" cy="4242154"/>
          </a:xfrm>
        </p:spPr>
        <p:txBody>
          <a:bodyPr>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262638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sslide_ZonderTitel">
    <p:spTree>
      <p:nvGrpSpPr>
        <p:cNvPr id="1" name=""/>
        <p:cNvGrpSpPr/>
        <p:nvPr/>
      </p:nvGrpSpPr>
      <p:grpSpPr>
        <a:xfrm>
          <a:off x="0" y="0"/>
          <a:ext cx="0" cy="0"/>
          <a:chOff x="0" y="0"/>
          <a:chExt cx="0" cy="0"/>
        </a:xfrm>
      </p:grpSpPr>
      <p:sp>
        <p:nvSpPr>
          <p:cNvPr id="4" name="Rectangle 3"/>
          <p:cNvSpPr/>
          <p:nvPr/>
        </p:nvSpPr>
        <p:spPr>
          <a:xfrm>
            <a:off x="0" y="0"/>
            <a:ext cx="1720850" cy="6858000"/>
          </a:xfrm>
          <a:prstGeom prst="rect">
            <a:avLst/>
          </a:prstGeom>
          <a:solidFill>
            <a:srgbClr val="E000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6146800"/>
            <a:ext cx="158908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1876777" y="268111"/>
            <a:ext cx="9948333" cy="5799668"/>
          </a:xfrm>
        </p:spPr>
        <p:txBody>
          <a:bodyPr wrap="none">
            <a:noAutofit/>
          </a:bodyPr>
          <a:lstStyle>
            <a:lvl1pPr marL="352425" indent="-352425">
              <a:buClr>
                <a:srgbClr val="E00049"/>
              </a:buClr>
              <a:buFont typeface="Arial" panose="020B0604020202020204" pitchFamily="34" charset="0"/>
              <a:buChar char="•"/>
              <a:defRPr>
                <a:solidFill>
                  <a:srgbClr val="002757"/>
                </a:solidFill>
              </a:defRPr>
            </a:lvl1pPr>
            <a:lvl2pPr marL="800100" indent="-342900">
              <a:buClr>
                <a:srgbClr val="002757"/>
              </a:buClr>
              <a:buFont typeface="Wingdings" charset="2"/>
              <a:buChar char="§"/>
              <a:defRPr>
                <a:solidFill>
                  <a:srgbClr val="002757"/>
                </a:solidFill>
              </a:defRPr>
            </a:lvl2pPr>
            <a:lvl3pPr>
              <a:defRPr>
                <a:solidFill>
                  <a:srgbClr val="002757"/>
                </a:solidFill>
              </a:defRPr>
            </a:lvl3pPr>
            <a:lvl4pPr>
              <a:defRPr>
                <a:solidFill>
                  <a:srgbClr val="002757"/>
                </a:solidFill>
              </a:defRPr>
            </a:lvl4pPr>
            <a:lvl5pPr>
              <a:defRPr>
                <a:solidFill>
                  <a:srgbClr val="002757"/>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Tree>
    <p:extLst>
      <p:ext uri="{BB962C8B-B14F-4D97-AF65-F5344CB8AC3E}">
        <p14:creationId xmlns:p14="http://schemas.microsoft.com/office/powerpoint/2010/main" val="360605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DE STIJL TE BEWERKEN</a:t>
            </a:r>
            <a:endParaRPr lang="nl-BE" altLang="nl-NL" smtClean="0"/>
          </a:p>
        </p:txBody>
      </p:sp>
      <p:sp>
        <p:nvSpPr>
          <p:cNvPr id="1027" name="Tijdelijke aanduiding voor tekst 2"/>
          <p:cNvSpPr>
            <a:spLocks noGrp="1"/>
          </p:cNvSpPr>
          <p:nvPr>
            <p:ph type="body" idx="1"/>
          </p:nvPr>
        </p:nvSpPr>
        <p:spPr bwMode="auto">
          <a:xfrm>
            <a:off x="838200" y="1825625"/>
            <a:ext cx="10515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endParaRPr lang="nl-BE" altLang="nl-NL" smtClean="0"/>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kern="1200">
          <a:solidFill>
            <a:srgbClr val="002757"/>
          </a:solidFill>
          <a:latin typeface="+mj-lt"/>
          <a:ea typeface="+mj-ea"/>
          <a:cs typeface="+mj-cs"/>
        </a:defRPr>
      </a:lvl1pPr>
      <a:lvl2pPr algn="l" rtl="0" eaLnBrk="0" fontAlgn="base" hangingPunct="0">
        <a:lnSpc>
          <a:spcPct val="90000"/>
        </a:lnSpc>
        <a:spcBef>
          <a:spcPct val="0"/>
        </a:spcBef>
        <a:spcAft>
          <a:spcPct val="0"/>
        </a:spcAft>
        <a:defRPr sz="4800">
          <a:solidFill>
            <a:srgbClr val="002757"/>
          </a:solidFill>
          <a:latin typeface="Tahoma" pitchFamily="34" charset="0"/>
        </a:defRPr>
      </a:lvl2pPr>
      <a:lvl3pPr algn="l" rtl="0" eaLnBrk="0" fontAlgn="base" hangingPunct="0">
        <a:lnSpc>
          <a:spcPct val="90000"/>
        </a:lnSpc>
        <a:spcBef>
          <a:spcPct val="0"/>
        </a:spcBef>
        <a:spcAft>
          <a:spcPct val="0"/>
        </a:spcAft>
        <a:defRPr sz="4800">
          <a:solidFill>
            <a:srgbClr val="002757"/>
          </a:solidFill>
          <a:latin typeface="Tahoma" pitchFamily="34" charset="0"/>
        </a:defRPr>
      </a:lvl3pPr>
      <a:lvl4pPr algn="l" rtl="0" eaLnBrk="0" fontAlgn="base" hangingPunct="0">
        <a:lnSpc>
          <a:spcPct val="90000"/>
        </a:lnSpc>
        <a:spcBef>
          <a:spcPct val="0"/>
        </a:spcBef>
        <a:spcAft>
          <a:spcPct val="0"/>
        </a:spcAft>
        <a:defRPr sz="4800">
          <a:solidFill>
            <a:srgbClr val="002757"/>
          </a:solidFill>
          <a:latin typeface="Tahoma" pitchFamily="34" charset="0"/>
        </a:defRPr>
      </a:lvl4pPr>
      <a:lvl5pPr algn="l" rtl="0" eaLnBrk="0" fontAlgn="base" hangingPunct="0">
        <a:lnSpc>
          <a:spcPct val="90000"/>
        </a:lnSpc>
        <a:spcBef>
          <a:spcPct val="0"/>
        </a:spcBef>
        <a:spcAft>
          <a:spcPct val="0"/>
        </a:spcAft>
        <a:defRPr sz="4800">
          <a:solidFill>
            <a:srgbClr val="002757"/>
          </a:solidFill>
          <a:latin typeface="Tahoma" pitchFamily="34" charset="0"/>
        </a:defRPr>
      </a:lvl5pPr>
      <a:lvl6pPr marL="457200" algn="l" rtl="0" fontAlgn="base">
        <a:lnSpc>
          <a:spcPct val="90000"/>
        </a:lnSpc>
        <a:spcBef>
          <a:spcPct val="0"/>
        </a:spcBef>
        <a:spcAft>
          <a:spcPct val="0"/>
        </a:spcAft>
        <a:defRPr sz="4800">
          <a:solidFill>
            <a:srgbClr val="002757"/>
          </a:solidFill>
          <a:latin typeface="Tahoma" pitchFamily="34" charset="0"/>
        </a:defRPr>
      </a:lvl6pPr>
      <a:lvl7pPr marL="914400" algn="l" rtl="0" fontAlgn="base">
        <a:lnSpc>
          <a:spcPct val="90000"/>
        </a:lnSpc>
        <a:spcBef>
          <a:spcPct val="0"/>
        </a:spcBef>
        <a:spcAft>
          <a:spcPct val="0"/>
        </a:spcAft>
        <a:defRPr sz="4800">
          <a:solidFill>
            <a:srgbClr val="002757"/>
          </a:solidFill>
          <a:latin typeface="Tahoma" pitchFamily="34" charset="0"/>
        </a:defRPr>
      </a:lvl7pPr>
      <a:lvl8pPr marL="1371600" algn="l" rtl="0" fontAlgn="base">
        <a:lnSpc>
          <a:spcPct val="90000"/>
        </a:lnSpc>
        <a:spcBef>
          <a:spcPct val="0"/>
        </a:spcBef>
        <a:spcAft>
          <a:spcPct val="0"/>
        </a:spcAft>
        <a:defRPr sz="4800">
          <a:solidFill>
            <a:srgbClr val="002757"/>
          </a:solidFill>
          <a:latin typeface="Tahoma" pitchFamily="34" charset="0"/>
        </a:defRPr>
      </a:lvl8pPr>
      <a:lvl9pPr marL="1828800" algn="l" rtl="0" fontAlgn="base">
        <a:lnSpc>
          <a:spcPct val="90000"/>
        </a:lnSpc>
        <a:spcBef>
          <a:spcPct val="0"/>
        </a:spcBef>
        <a:spcAft>
          <a:spcPct val="0"/>
        </a:spcAft>
        <a:defRPr sz="4800">
          <a:solidFill>
            <a:srgbClr val="002757"/>
          </a:solidFill>
          <a:latin typeface="Tahoma"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emf"/><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ctrTitle"/>
          </p:nvPr>
        </p:nvSpPr>
        <p:spPr>
          <a:xfrm>
            <a:off x="900113" y="5073650"/>
            <a:ext cx="10480675" cy="1538288"/>
          </a:xfrm>
          <a:ln>
            <a:miter lim="800000"/>
            <a:headEnd/>
            <a:tailEnd/>
          </a:ln>
        </p:spPr>
        <p:txBody>
          <a:bodyPr/>
          <a:lstStyle/>
          <a:p>
            <a:pPr algn="ctr" eaLnBrk="1" hangingPunct="1"/>
            <a:r>
              <a:rPr lang="nl-NL" altLang="nl-NL" sz="2800" smtClean="0"/>
              <a:t>Risicotaxatie Instrument Partnergeweld</a:t>
            </a:r>
            <a:br>
              <a:rPr lang="nl-NL" altLang="nl-NL" sz="2800" smtClean="0"/>
            </a:br>
            <a:r>
              <a:rPr lang="nl-NL" altLang="nl-NL" sz="2800" smtClean="0">
                <a:solidFill>
                  <a:srgbClr val="002757"/>
                </a:solidFill>
              </a:rPr>
              <a:t>15 december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inhoud 2"/>
          <p:cNvSpPr>
            <a:spLocks noGrp="1"/>
          </p:cNvSpPr>
          <p:nvPr>
            <p:ph idx="1"/>
          </p:nvPr>
        </p:nvSpPr>
        <p:spPr>
          <a:xfrm>
            <a:off x="1876425" y="1825625"/>
            <a:ext cx="9948863" cy="4241800"/>
          </a:xfrm>
        </p:spPr>
        <p:txBody>
          <a:bodyPr/>
          <a:lstStyle/>
          <a:p>
            <a:endParaRPr lang="nl-BE" altLang="nl-BE" smtClean="0"/>
          </a:p>
        </p:txBody>
      </p:sp>
      <p:pic>
        <p:nvPicPr>
          <p:cNvPr id="33795"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54150"/>
            <a:ext cx="1217295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tel 1"/>
          <p:cNvSpPr>
            <a:spLocks noGrp="1"/>
          </p:cNvSpPr>
          <p:nvPr>
            <p:ph type="title"/>
          </p:nvPr>
        </p:nvSpPr>
        <p:spPr>
          <a:xfrm>
            <a:off x="1876425" y="0"/>
            <a:ext cx="9948863" cy="1281113"/>
          </a:xfrm>
        </p:spPr>
        <p:txBody>
          <a:bodyPr/>
          <a:lstStyle/>
          <a:p>
            <a:r>
              <a:rPr lang="nl-BE" altLang="nl-BE" sz="3200" smtClean="0">
                <a:solidFill>
                  <a:srgbClr val="E00049"/>
                </a:solidFill>
              </a:rPr>
              <a:t>Voorbeeld van risicofactoren en motivering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1887538" y="0"/>
            <a:ext cx="9948862" cy="1281113"/>
          </a:xfrm>
        </p:spPr>
        <p:txBody>
          <a:bodyPr/>
          <a:lstStyle/>
          <a:p>
            <a:r>
              <a:rPr lang="nl-BE" altLang="nl-BE" sz="3200" smtClean="0">
                <a:solidFill>
                  <a:srgbClr val="E00049"/>
                </a:solidFill>
              </a:rPr>
              <a:t>Beoordeling</a:t>
            </a:r>
          </a:p>
        </p:txBody>
      </p:sp>
      <p:pic>
        <p:nvPicPr>
          <p:cNvPr id="2" name="Afbeelding 1"/>
          <p:cNvPicPr>
            <a:picLocks noChangeAspect="1"/>
          </p:cNvPicPr>
          <p:nvPr/>
        </p:nvPicPr>
        <p:blipFill>
          <a:blip r:embed="rId3"/>
          <a:stretch>
            <a:fillRect/>
          </a:stretch>
        </p:blipFill>
        <p:spPr>
          <a:xfrm>
            <a:off x="0" y="1320925"/>
            <a:ext cx="12205717" cy="422089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1876425" y="0"/>
            <a:ext cx="9948863" cy="1281113"/>
          </a:xfrm>
        </p:spPr>
        <p:txBody>
          <a:bodyPr/>
          <a:lstStyle/>
          <a:p>
            <a:r>
              <a:rPr lang="nl-BE" altLang="nl-BE" sz="3200" smtClean="0">
                <a:solidFill>
                  <a:srgbClr val="E00049"/>
                </a:solidFill>
              </a:rPr>
              <a:t>Beoordeling</a:t>
            </a:r>
          </a:p>
        </p:txBody>
      </p:sp>
      <p:pic>
        <p:nvPicPr>
          <p:cNvPr id="37892"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271838"/>
            <a:ext cx="257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a:stretch>
            <a:fillRect/>
          </a:stretch>
        </p:blipFill>
        <p:spPr>
          <a:xfrm>
            <a:off x="0" y="1576237"/>
            <a:ext cx="12090362" cy="367463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1368425"/>
            <a:ext cx="9863137"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el 1"/>
          <p:cNvSpPr>
            <a:spLocks noGrp="1"/>
          </p:cNvSpPr>
          <p:nvPr>
            <p:ph type="title"/>
          </p:nvPr>
        </p:nvSpPr>
        <p:spPr>
          <a:xfrm>
            <a:off x="1876425" y="0"/>
            <a:ext cx="9948863" cy="1281113"/>
          </a:xfrm>
        </p:spPr>
        <p:txBody>
          <a:bodyPr/>
          <a:lstStyle/>
          <a:p>
            <a:r>
              <a:rPr lang="nl-BE" altLang="nl-BE" sz="3200" smtClean="0">
                <a:solidFill>
                  <a:srgbClr val="E00049"/>
                </a:solidFill>
              </a:rPr>
              <a:t>Beoordeling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977900"/>
            <a:ext cx="10153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p:nvSpPr>
        <p:spPr>
          <a:xfrm>
            <a:off x="7018338" y="2882900"/>
            <a:ext cx="5000625" cy="954088"/>
          </a:xfrm>
          <a:prstGeom prst="rect">
            <a:avLst/>
          </a:prstGeom>
          <a:solidFill>
            <a:schemeClr val="accent1">
              <a:lumMod val="40000"/>
              <a:lumOff val="60000"/>
            </a:schemeClr>
          </a:solidFill>
        </p:spPr>
        <p:txBody>
          <a:bodyPr>
            <a:spAutoFit/>
          </a:bodyPr>
          <a:lstStyle/>
          <a:p>
            <a:pPr>
              <a:defRPr/>
            </a:pPr>
            <a:r>
              <a:rPr lang="nl-BE" sz="1400" dirty="0"/>
              <a:t>De ernst van het fysiek geweld, de individuele problemen, beperkt inzicht in eigen aandeel van het geweld en beperkt netwerk zorgen voor een groot risico op herhaling van het geweld. </a:t>
            </a:r>
          </a:p>
        </p:txBody>
      </p:sp>
      <p:sp>
        <p:nvSpPr>
          <p:cNvPr id="7" name="Rechthoek 6"/>
          <p:cNvSpPr/>
          <p:nvPr/>
        </p:nvSpPr>
        <p:spPr>
          <a:xfrm>
            <a:off x="7018338" y="5751334"/>
            <a:ext cx="5000625" cy="954087"/>
          </a:xfrm>
          <a:prstGeom prst="rect">
            <a:avLst/>
          </a:prstGeom>
          <a:solidFill>
            <a:schemeClr val="accent1">
              <a:lumMod val="40000"/>
              <a:lumOff val="60000"/>
            </a:schemeClr>
          </a:solidFill>
        </p:spPr>
        <p:txBody>
          <a:bodyPr>
            <a:spAutoFit/>
          </a:bodyPr>
          <a:lstStyle/>
          <a:p>
            <a:pPr>
              <a:defRPr/>
            </a:pPr>
            <a:r>
              <a:rPr lang="nl-BE" sz="1400" dirty="0"/>
              <a:t>Karen heeft nood aan begeleiding en bescherming. Aangezien Luis geen verblijfplaats heeft, is de kans reëel dat hij haar opnieuw opzoekt. Karen verklaart dat ze doodsbang is.</a:t>
            </a:r>
          </a:p>
        </p:txBody>
      </p:sp>
      <p:sp>
        <p:nvSpPr>
          <p:cNvPr id="41989" name="Titel 1"/>
          <p:cNvSpPr>
            <a:spLocks noGrp="1"/>
          </p:cNvSpPr>
          <p:nvPr>
            <p:ph type="title"/>
          </p:nvPr>
        </p:nvSpPr>
        <p:spPr>
          <a:xfrm>
            <a:off x="1876425" y="0"/>
            <a:ext cx="9948863" cy="1281113"/>
          </a:xfrm>
        </p:spPr>
        <p:txBody>
          <a:bodyPr/>
          <a:lstStyle/>
          <a:p>
            <a:r>
              <a:rPr lang="nl-BE" altLang="nl-BE" sz="3200" smtClean="0">
                <a:solidFill>
                  <a:srgbClr val="E00049"/>
                </a:solidFill>
              </a:rPr>
              <a:t>Eindoordeel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inhoud 2"/>
          <p:cNvSpPr>
            <a:spLocks noGrp="1"/>
          </p:cNvSpPr>
          <p:nvPr>
            <p:ph idx="1"/>
          </p:nvPr>
        </p:nvSpPr>
        <p:spPr>
          <a:xfrm>
            <a:off x="1876425" y="1825625"/>
            <a:ext cx="9948863" cy="4241800"/>
          </a:xfrm>
        </p:spPr>
        <p:txBody>
          <a:bodyPr/>
          <a:lstStyle/>
          <a:p>
            <a:endParaRPr lang="nl-BE" altLang="nl-BE" smtClean="0"/>
          </a:p>
        </p:txBody>
      </p:sp>
      <p:pic>
        <p:nvPicPr>
          <p:cNvPr id="44035"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093788"/>
            <a:ext cx="1025842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itel 1"/>
          <p:cNvSpPr>
            <a:spLocks noGrp="1"/>
          </p:cNvSpPr>
          <p:nvPr>
            <p:ph type="title"/>
          </p:nvPr>
        </p:nvSpPr>
        <p:spPr>
          <a:xfrm>
            <a:off x="1876425" y="0"/>
            <a:ext cx="9948863" cy="1281113"/>
          </a:xfrm>
        </p:spPr>
        <p:txBody>
          <a:bodyPr/>
          <a:lstStyle/>
          <a:p>
            <a:r>
              <a:rPr lang="nl-BE" altLang="nl-BE" sz="3200" smtClean="0">
                <a:solidFill>
                  <a:srgbClr val="E00049"/>
                </a:solidFill>
              </a:rPr>
              <a:t>Risicomanagement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3738" y="1506538"/>
            <a:ext cx="82169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el 1"/>
          <p:cNvSpPr txBox="1">
            <a:spLocks/>
          </p:cNvSpPr>
          <p:nvPr/>
        </p:nvSpPr>
        <p:spPr bwMode="auto">
          <a:xfrm>
            <a:off x="1876425" y="0"/>
            <a:ext cx="9948863"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spcBef>
                <a:spcPct val="0"/>
              </a:spcBef>
              <a:buFontTx/>
              <a:buNone/>
            </a:pPr>
            <a:r>
              <a:rPr lang="nl-BE" altLang="nl-BE" sz="3200">
                <a:solidFill>
                  <a:srgbClr val="E00049"/>
                </a:solidFill>
              </a:rPr>
              <a:t>Risicomanagement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xfrm>
            <a:off x="1889125" y="0"/>
            <a:ext cx="9948863" cy="485775"/>
          </a:xfrm>
        </p:spPr>
        <p:txBody>
          <a:bodyPr/>
          <a:lstStyle/>
          <a:p>
            <a:r>
              <a:rPr lang="nl-BE" altLang="nl-BE" sz="3200" smtClean="0">
                <a:solidFill>
                  <a:srgbClr val="E00049"/>
                </a:solidFill>
              </a:rPr>
              <a:t>Meer info</a:t>
            </a:r>
          </a:p>
        </p:txBody>
      </p:sp>
      <p:sp>
        <p:nvSpPr>
          <p:cNvPr id="3" name="Rechthoek 2"/>
          <p:cNvSpPr/>
          <p:nvPr/>
        </p:nvSpPr>
        <p:spPr>
          <a:xfrm>
            <a:off x="1828800" y="485775"/>
            <a:ext cx="10033000" cy="6973888"/>
          </a:xfrm>
          <a:prstGeom prst="rect">
            <a:avLst/>
          </a:prstGeom>
        </p:spPr>
        <p:txBody>
          <a:bodyPr>
            <a:spAutoFit/>
          </a:bodyPr>
          <a:lstStyle/>
          <a:p>
            <a:pPr>
              <a:defRPr/>
            </a:pPr>
            <a:r>
              <a:rPr lang="nl-BE" sz="1600" dirty="0"/>
              <a:t>Groenen, A., Van Vossole, A. &amp; Matkoski, S. (2015). “</a:t>
            </a:r>
            <a:r>
              <a:rPr lang="nl-BE" sz="1600" dirty="0" err="1"/>
              <a:t>Risicosreeening</a:t>
            </a:r>
            <a:r>
              <a:rPr lang="nl-BE" sz="1600" dirty="0"/>
              <a:t> en risicotaxatie inzake partnergeweld in België”, in H. Blow (Ed.) </a:t>
            </a:r>
            <a:r>
              <a:rPr lang="nl-BE" sz="1600" i="1" dirty="0"/>
              <a:t>Handboek Familiaal Geweld</a:t>
            </a:r>
            <a:r>
              <a:rPr lang="nl-BE" sz="1600" dirty="0"/>
              <a:t>, Brussel: </a:t>
            </a:r>
            <a:r>
              <a:rPr lang="nl-BE" sz="1600" dirty="0" err="1"/>
              <a:t>Politeia</a:t>
            </a:r>
            <a:r>
              <a:rPr lang="nl-BE" sz="1600" dirty="0"/>
              <a:t>.</a:t>
            </a:r>
          </a:p>
          <a:p>
            <a:pPr>
              <a:buFont typeface="Verdana" pitchFamily="34" charset="0"/>
              <a:buNone/>
              <a:defRPr/>
            </a:pPr>
            <a:endParaRPr lang="nl-BE" sz="1600" dirty="0"/>
          </a:p>
          <a:p>
            <a:pPr>
              <a:buFont typeface="Verdana" pitchFamily="34" charset="0"/>
              <a:buNone/>
              <a:defRPr/>
            </a:pPr>
            <a:r>
              <a:rPr lang="nl-BE" sz="1600" dirty="0"/>
              <a:t>Matkoski, S. &amp; Groenen, A. &amp; Van Vossole, A. (2015). </a:t>
            </a:r>
            <a:r>
              <a:rPr lang="nl-BE" sz="1600" i="1" dirty="0" err="1"/>
              <a:t>Outil</a:t>
            </a:r>
            <a:r>
              <a:rPr lang="nl-BE" sz="1600" i="1" dirty="0"/>
              <a:t> </a:t>
            </a:r>
            <a:r>
              <a:rPr lang="nl-BE" sz="1600" i="1" dirty="0" err="1"/>
              <a:t>d’évaluation</a:t>
            </a:r>
            <a:r>
              <a:rPr lang="nl-BE" sz="1600" i="1" dirty="0"/>
              <a:t> des </a:t>
            </a:r>
            <a:r>
              <a:rPr lang="nl-BE" sz="1600" i="1" dirty="0" err="1"/>
              <a:t>risques</a:t>
            </a:r>
            <a:r>
              <a:rPr lang="nl-BE" sz="1600" i="1" dirty="0"/>
              <a:t> de </a:t>
            </a:r>
            <a:r>
              <a:rPr lang="nl-BE" sz="1600" i="1" dirty="0" err="1"/>
              <a:t>violence</a:t>
            </a:r>
            <a:r>
              <a:rPr lang="nl-BE" sz="1600" i="1" dirty="0"/>
              <a:t> </a:t>
            </a:r>
            <a:r>
              <a:rPr lang="nl-BE" sz="1600" i="1" dirty="0" err="1"/>
              <a:t>entre</a:t>
            </a:r>
            <a:r>
              <a:rPr lang="nl-BE" sz="1600" i="1" dirty="0"/>
              <a:t> </a:t>
            </a:r>
            <a:r>
              <a:rPr lang="nl-BE" sz="1600" i="1" dirty="0" err="1"/>
              <a:t>partenaires</a:t>
            </a:r>
            <a:r>
              <a:rPr lang="nl-BE" sz="1600" dirty="0"/>
              <a:t>. Geel: </a:t>
            </a:r>
            <a:r>
              <a:rPr lang="nl-BE" sz="1600" dirty="0" err="1"/>
              <a:t>Campinia</a:t>
            </a:r>
            <a:r>
              <a:rPr lang="nl-BE" sz="1600" dirty="0"/>
              <a:t> Media.</a:t>
            </a:r>
          </a:p>
          <a:p>
            <a:pPr>
              <a:buFont typeface="Verdana" pitchFamily="34" charset="0"/>
              <a:buNone/>
              <a:defRPr/>
            </a:pPr>
            <a:endParaRPr lang="nl-BE" sz="1600" dirty="0"/>
          </a:p>
          <a:p>
            <a:pPr>
              <a:buFont typeface="Verdana" pitchFamily="34" charset="0"/>
              <a:buNone/>
              <a:defRPr/>
            </a:pPr>
            <a:r>
              <a:rPr lang="nl-BE" sz="1600" dirty="0"/>
              <a:t>Matkoski, S., Groenen, A., &amp; Van Vossole, A. (2015). </a:t>
            </a:r>
            <a:r>
              <a:rPr lang="nl-BE" sz="1600" i="1" dirty="0"/>
              <a:t>Risicotaxatie-instrument Partnergeweld (RTI PG)</a:t>
            </a:r>
            <a:r>
              <a:rPr lang="nl-BE" sz="1600" dirty="0"/>
              <a:t>. </a:t>
            </a:r>
            <a:r>
              <a:rPr lang="nl-BE" sz="1600" dirty="0" err="1"/>
              <a:t>Campinia</a:t>
            </a:r>
            <a:r>
              <a:rPr lang="nl-BE" sz="1600" dirty="0"/>
              <a:t> Media: Geel.</a:t>
            </a:r>
          </a:p>
          <a:p>
            <a:pPr>
              <a:buFont typeface="Verdana" pitchFamily="34" charset="0"/>
              <a:buNone/>
              <a:defRPr/>
            </a:pPr>
            <a:endParaRPr lang="nl-BE" sz="1600" dirty="0"/>
          </a:p>
          <a:p>
            <a:pPr>
              <a:buFont typeface="Verdana" pitchFamily="34" charset="0"/>
              <a:buNone/>
              <a:defRPr/>
            </a:pPr>
            <a:r>
              <a:rPr lang="nl-BE" sz="1600" dirty="0"/>
              <a:t>Groenen, A. &amp; Matkoski, S. (2014). </a:t>
            </a:r>
            <a:r>
              <a:rPr lang="nl-BE" sz="1600" i="1" dirty="0"/>
              <a:t>Partnergeweld en risicotaxatie. Verklarend woordenboek voor welzijn, justitie, politie en gezondheidszorg</a:t>
            </a:r>
            <a:r>
              <a:rPr lang="nl-BE" sz="1600" dirty="0"/>
              <a:t>. </a:t>
            </a:r>
            <a:r>
              <a:rPr lang="nl-BE" sz="1600" dirty="0" err="1"/>
              <a:t>Maklu</a:t>
            </a:r>
            <a:r>
              <a:rPr lang="nl-BE" sz="1600" dirty="0"/>
              <a:t>: Antwerpen.</a:t>
            </a:r>
            <a:br>
              <a:rPr lang="nl-BE" sz="1600" dirty="0"/>
            </a:br>
            <a:endParaRPr lang="nl-BE" sz="1600" dirty="0"/>
          </a:p>
          <a:p>
            <a:pPr>
              <a:buFont typeface="Verdana" pitchFamily="34" charset="0"/>
              <a:buNone/>
              <a:defRPr/>
            </a:pPr>
            <a:r>
              <a:rPr lang="nl-BE" sz="1600" dirty="0"/>
              <a:t>Groenen, A. &amp; Matkoski, S. (</a:t>
            </a:r>
            <a:r>
              <a:rPr lang="nl-BE" sz="1600" dirty="0" err="1"/>
              <a:t>eds</a:t>
            </a:r>
            <a:r>
              <a:rPr lang="nl-BE" sz="1600" dirty="0"/>
              <a:t>.) (2014). </a:t>
            </a:r>
            <a:r>
              <a:rPr lang="nl-BE" sz="1600" i="1" dirty="0"/>
              <a:t>Partnergeweld: hoe snel en efficiënt screenen en risico’s inschatten? Overzicht van psychometrische en praktische kwaliteiten en richtlijnen voor de praktijk</a:t>
            </a:r>
            <a:r>
              <a:rPr lang="nl-BE" sz="1600" dirty="0"/>
              <a:t>. </a:t>
            </a:r>
          </a:p>
          <a:p>
            <a:pPr>
              <a:buFont typeface="Verdana" pitchFamily="34" charset="0"/>
              <a:buNone/>
              <a:defRPr/>
            </a:pPr>
            <a:endParaRPr lang="nl-BE" sz="1600" dirty="0"/>
          </a:p>
          <a:p>
            <a:pPr>
              <a:buFont typeface="Verdana" pitchFamily="34" charset="0"/>
              <a:buNone/>
              <a:defRPr/>
            </a:pPr>
            <a:r>
              <a:rPr lang="nl-BE" sz="1600" dirty="0"/>
              <a:t>Groenen, A. &amp; Roosen, M. (</a:t>
            </a:r>
            <a:r>
              <a:rPr lang="nl-BE" sz="1600" dirty="0" err="1"/>
              <a:t>eds</a:t>
            </a:r>
            <a:r>
              <a:rPr lang="nl-BE" sz="1600" dirty="0"/>
              <a:t>.) </a:t>
            </a:r>
            <a:r>
              <a:rPr lang="en-US" sz="1600" dirty="0"/>
              <a:t>(2012). </a:t>
            </a:r>
            <a:r>
              <a:rPr lang="en-GB" sz="1600" dirty="0"/>
              <a:t>Scientific evaluation of the approach of partner violence in the Belgian province of Limburg. </a:t>
            </a:r>
            <a:r>
              <a:rPr lang="nl-BE" sz="1600" dirty="0"/>
              <a:t>Thomas More University College, Geel: </a:t>
            </a:r>
            <a:r>
              <a:rPr lang="nl-BE" sz="1600" dirty="0" err="1"/>
              <a:t>Campinia</a:t>
            </a:r>
            <a:r>
              <a:rPr lang="nl-BE" sz="1600" dirty="0"/>
              <a:t> Media.</a:t>
            </a:r>
          </a:p>
          <a:p>
            <a:pPr>
              <a:buFont typeface="Verdana" pitchFamily="34" charset="0"/>
              <a:buNone/>
              <a:defRPr/>
            </a:pPr>
            <a:endParaRPr lang="nl-BE" sz="1600" dirty="0"/>
          </a:p>
          <a:p>
            <a:pPr>
              <a:buFont typeface="Verdana" pitchFamily="34" charset="0"/>
              <a:buNone/>
              <a:defRPr/>
            </a:pPr>
            <a:r>
              <a:rPr lang="nl-BE" sz="1600" dirty="0"/>
              <a:t>Groenen, A. &amp; Roosen, M. (</a:t>
            </a:r>
            <a:r>
              <a:rPr lang="nl-BE" sz="1600" dirty="0" err="1"/>
              <a:t>eds</a:t>
            </a:r>
            <a:r>
              <a:rPr lang="nl-BE" sz="1600" dirty="0"/>
              <a:t>.) (2012). Evaluatieonderzoek naar de aanpak van partnergeweld in de provincie Limburg . Thomas More Hogeschool, Geel: </a:t>
            </a:r>
            <a:r>
              <a:rPr lang="nl-BE" sz="1600" dirty="0" err="1"/>
              <a:t>Campinia</a:t>
            </a:r>
            <a:r>
              <a:rPr lang="nl-BE" sz="1600" dirty="0"/>
              <a:t> Media.</a:t>
            </a:r>
          </a:p>
          <a:p>
            <a:pPr>
              <a:buFont typeface="Verdana" pitchFamily="34" charset="0"/>
              <a:buNone/>
              <a:defRPr/>
            </a:pPr>
            <a:endParaRPr lang="nl-BE" sz="1600" dirty="0"/>
          </a:p>
          <a:p>
            <a:pPr>
              <a:buFont typeface="Verdana" pitchFamily="34" charset="0"/>
              <a:buNone/>
              <a:defRPr/>
            </a:pPr>
            <a:r>
              <a:rPr lang="nl-BE" sz="1600" dirty="0"/>
              <a:t>Groenen, A., Jaspaert, E., &amp; Vervaeke, G. (</a:t>
            </a:r>
            <a:r>
              <a:rPr lang="nl-BE" sz="1600" dirty="0" err="1"/>
              <a:t>eds</a:t>
            </a:r>
            <a:r>
              <a:rPr lang="nl-BE" sz="1600" dirty="0"/>
              <a:t>.) (2011). </a:t>
            </a:r>
            <a:r>
              <a:rPr lang="nl-BE" sz="1600" i="1" dirty="0"/>
              <a:t>Partnergeweld. Als liefde een gevecht wordt… </a:t>
            </a:r>
            <a:r>
              <a:rPr lang="nl-BE" sz="1600" dirty="0"/>
              <a:t>Leuven: </a:t>
            </a:r>
            <a:r>
              <a:rPr lang="nl-BE" sz="1600" dirty="0" err="1"/>
              <a:t>Acco</a:t>
            </a:r>
            <a:r>
              <a:rPr lang="nl-BE" sz="1600" dirty="0"/>
              <a:t>. </a:t>
            </a:r>
          </a:p>
          <a:p>
            <a:pPr>
              <a:buFont typeface="Verdana" pitchFamily="34" charset="0"/>
              <a:buNone/>
              <a:defRPr/>
            </a:pPr>
            <a:endParaRPr lang="nl-BE" sz="1600" dirty="0"/>
          </a:p>
          <a:p>
            <a:pPr>
              <a:buFont typeface="Verdana" pitchFamily="34" charset="0"/>
              <a:buNone/>
              <a:defRPr/>
            </a:pPr>
            <a:r>
              <a:rPr lang="nl-BE" sz="1600" dirty="0" err="1"/>
              <a:t>Weewauters</a:t>
            </a:r>
            <a:r>
              <a:rPr lang="nl-BE" sz="1600" dirty="0"/>
              <a:t>, M, &amp; Groenen, A. (2011). “Detectie en risicotaxatie in België. Enkele aanbevelingen”. In H. Blow, H. (Ed.). </a:t>
            </a:r>
            <a:r>
              <a:rPr lang="nl-BE" sz="1600" i="1" dirty="0"/>
              <a:t>Handboek Familiaal Geweld</a:t>
            </a:r>
            <a:r>
              <a:rPr lang="nl-BE" sz="1600" dirty="0"/>
              <a:t>. Brussel: </a:t>
            </a:r>
            <a:r>
              <a:rPr lang="nl-BE" sz="1600" dirty="0" err="1"/>
              <a:t>Politeia</a:t>
            </a:r>
            <a:r>
              <a:rPr lang="nl-BE" sz="1600" dirty="0"/>
              <a:t>.</a:t>
            </a:r>
          </a:p>
          <a:p>
            <a:pPr>
              <a:buFont typeface="Verdana" pitchFamily="34" charset="0"/>
              <a:buNone/>
              <a:defRPr/>
            </a:pPr>
            <a:endParaRPr lang="en-US" sz="1600" dirty="0">
              <a:solidFill>
                <a:schemeClr val="accent6">
                  <a:lumMod val="10000"/>
                </a:schemeClr>
              </a:solidFill>
            </a:endParaRPr>
          </a:p>
          <a:p>
            <a:pPr marL="723900" lvl="2" eaLnBrk="1" hangingPunct="1">
              <a:lnSpc>
                <a:spcPct val="80000"/>
              </a:lnSpc>
              <a:buFont typeface="Arial" charset="0"/>
              <a:buNone/>
              <a:defRPr/>
            </a:pPr>
            <a:r>
              <a:rPr lang="en-US" sz="1400" dirty="0">
                <a:ea typeface="ＭＳ Ｐゴシック" pitchFamily="34" charset="-128"/>
              </a:rPr>
              <a:t>		</a:t>
            </a:r>
            <a:endParaRPr lang="nl-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APART</a:t>
            </a:r>
            <a:endParaRPr lang="nl-BE" dirty="0"/>
          </a:p>
        </p:txBody>
      </p:sp>
      <p:sp>
        <p:nvSpPr>
          <p:cNvPr id="3" name="Tijdelijke aanduiding voor inhoud 2"/>
          <p:cNvSpPr>
            <a:spLocks noGrp="1"/>
          </p:cNvSpPr>
          <p:nvPr>
            <p:ph idx="1"/>
          </p:nvPr>
        </p:nvSpPr>
        <p:spPr/>
        <p:txBody>
          <a:bodyPr/>
          <a:lstStyle/>
          <a:p>
            <a:r>
              <a:rPr lang="nl-BE" dirty="0" smtClean="0"/>
              <a:t>Kristien Coteur</a:t>
            </a:r>
          </a:p>
          <a:p>
            <a:r>
              <a:rPr lang="nl-BE" dirty="0" smtClean="0"/>
              <a:t>kristien.coteur@ucll.be</a:t>
            </a:r>
            <a:br>
              <a:rPr lang="nl-BE" dirty="0" smtClean="0"/>
            </a:br>
            <a:endParaRPr lang="nl-BE" dirty="0" smtClean="0"/>
          </a:p>
          <a:p>
            <a:r>
              <a:rPr lang="nl-BE" dirty="0" smtClean="0"/>
              <a:t>Anne Groenen</a:t>
            </a:r>
          </a:p>
          <a:p>
            <a:r>
              <a:rPr lang="nl-BE" dirty="0" smtClean="0"/>
              <a:t>anne.groenen@ucll.be</a:t>
            </a:r>
          </a:p>
          <a:p>
            <a:endParaRPr lang="nl-BE" dirty="0"/>
          </a:p>
          <a:p>
            <a:r>
              <a:rPr lang="nl-BE" dirty="0" smtClean="0"/>
              <a:t>www.apart.nu</a:t>
            </a:r>
          </a:p>
          <a:p>
            <a:r>
              <a:rPr lang="nl-BE" dirty="0" smtClean="0"/>
              <a:t>www.risicotaxatie.be</a:t>
            </a:r>
            <a:endParaRPr lang="nl-BE" dirty="0"/>
          </a:p>
        </p:txBody>
      </p:sp>
    </p:spTree>
    <p:extLst>
      <p:ext uri="{BB962C8B-B14F-4D97-AF65-F5344CB8AC3E}">
        <p14:creationId xmlns:p14="http://schemas.microsoft.com/office/powerpoint/2010/main" val="262328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1876425" y="312738"/>
            <a:ext cx="9948863" cy="1281112"/>
          </a:xfrm>
        </p:spPr>
        <p:txBody>
          <a:bodyPr/>
          <a:lstStyle/>
          <a:p>
            <a:r>
              <a:rPr lang="nl-BE" altLang="nl-BE" smtClean="0"/>
              <a:t>Partners</a:t>
            </a:r>
          </a:p>
        </p:txBody>
      </p:sp>
      <p:pic>
        <p:nvPicPr>
          <p:cNvPr id="19459" name="Afbeelding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2863" y="1492250"/>
            <a:ext cx="1641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7975" y="1697038"/>
            <a:ext cx="15795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Afbeelding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7588" y="1697038"/>
            <a:ext cx="16700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Afbeelding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49838" y="3094038"/>
            <a:ext cx="17875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Afbeelding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27975" y="3040063"/>
            <a:ext cx="1722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Afbeelding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03463" y="3094038"/>
            <a:ext cx="167957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Afbeelding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51088" y="4494213"/>
            <a:ext cx="329565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kstvak 2"/>
          <p:cNvSpPr txBox="1">
            <a:spLocks noChangeArrowheads="1"/>
          </p:cNvSpPr>
          <p:nvPr/>
        </p:nvSpPr>
        <p:spPr bwMode="auto">
          <a:xfrm>
            <a:off x="2287588" y="5916613"/>
            <a:ext cx="4492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nSpc>
                <a:spcPct val="100000"/>
              </a:lnSpc>
              <a:spcBef>
                <a:spcPct val="0"/>
              </a:spcBef>
              <a:buFontTx/>
              <a:buNone/>
            </a:pPr>
            <a:r>
              <a:rPr lang="nl-BE" altLang="nl-BE" sz="2000">
                <a:solidFill>
                  <a:srgbClr val="002757"/>
                </a:solidFill>
              </a:rPr>
              <a:t>www.risicotaxatie.be</a:t>
            </a:r>
          </a:p>
          <a:p>
            <a:pPr>
              <a:lnSpc>
                <a:spcPct val="100000"/>
              </a:lnSpc>
              <a:spcBef>
                <a:spcPct val="0"/>
              </a:spcBef>
              <a:buFontTx/>
              <a:buNone/>
            </a:pPr>
            <a:r>
              <a:rPr lang="nl-BE" altLang="nl-BE" sz="2000">
                <a:solidFill>
                  <a:srgbClr val="002757"/>
                </a:solidFill>
              </a:rPr>
              <a:t>www.évaluation-des-risques.be</a:t>
            </a:r>
          </a:p>
        </p:txBody>
      </p:sp>
      <p:pic>
        <p:nvPicPr>
          <p:cNvPr id="11" name="Afbeelding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96614" y="4494213"/>
            <a:ext cx="2791812" cy="6240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p:cNvGraphicFramePr>
            <a:graphicFrameLocks noGrp="1"/>
          </p:cNvGraphicFramePr>
          <p:nvPr>
            <p:ph idx="1"/>
          </p:nvPr>
        </p:nvGraphicFramePr>
        <p:xfrm>
          <a:off x="601014" y="1358206"/>
          <a:ext cx="11590986" cy="5228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AutoShape 2" descr="Afbeeldingsresultaat voor afbeelding samenwerken"/>
          <p:cNvSpPr>
            <a:spLocks noChangeAspect="1" noChangeArrowheads="1"/>
          </p:cNvSpPr>
          <p:nvPr/>
        </p:nvSpPr>
        <p:spPr bwMode="auto">
          <a:xfrm>
            <a:off x="169863" y="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nSpc>
                <a:spcPct val="100000"/>
              </a:lnSpc>
              <a:spcBef>
                <a:spcPct val="0"/>
              </a:spcBef>
              <a:buFontTx/>
              <a:buNone/>
            </a:pPr>
            <a:endParaRPr lang="nl-BE" altLang="nl-BE" sz="1800"/>
          </a:p>
        </p:txBody>
      </p:sp>
      <p:pic>
        <p:nvPicPr>
          <p:cNvPr id="21508" name="Afbeelding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07013" y="3170238"/>
            <a:ext cx="2717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kstvak 3"/>
          <p:cNvSpPr txBox="1">
            <a:spLocks noChangeArrowheads="1"/>
          </p:cNvSpPr>
          <p:nvPr/>
        </p:nvSpPr>
        <p:spPr bwMode="auto">
          <a:xfrm>
            <a:off x="1897063" y="280988"/>
            <a:ext cx="95377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nSpc>
                <a:spcPct val="100000"/>
              </a:lnSpc>
              <a:spcBef>
                <a:spcPct val="0"/>
              </a:spcBef>
              <a:buFontTx/>
              <a:buNone/>
            </a:pPr>
            <a:r>
              <a:rPr lang="nl-BE" altLang="nl-BE" sz="3200">
                <a:solidFill>
                  <a:srgbClr val="E00049"/>
                </a:solidFill>
              </a:rPr>
              <a:t>Doelstellingen </a:t>
            </a:r>
            <a:br>
              <a:rPr lang="nl-BE" altLang="nl-BE" sz="3200">
                <a:solidFill>
                  <a:srgbClr val="E00049"/>
                </a:solidFill>
              </a:rPr>
            </a:br>
            <a:r>
              <a:rPr lang="nl-BE" altLang="nl-BE" sz="3200">
                <a:solidFill>
                  <a:srgbClr val="E00049"/>
                </a:solidFill>
              </a:rPr>
              <a:t>Risicotaxatie Instrument Partnergeweld (RTI PG)</a:t>
            </a:r>
            <a:r>
              <a:rPr lang="nl-BE" altLang="nl-BE" sz="2000">
                <a:solidFill>
                  <a:srgbClr val="E00049"/>
                </a:solidFill>
              </a:rPr>
              <a:t> </a:t>
            </a:r>
          </a:p>
        </p:txBody>
      </p:sp>
      <p:sp>
        <p:nvSpPr>
          <p:cNvPr id="21510" name="AutoShape 2" descr="Afbeeldingsresultaat voor logo ed+ict"/>
          <p:cNvSpPr>
            <a:spLocks noChangeAspect="1" noChangeArrowheads="1"/>
          </p:cNvSpPr>
          <p:nvPr/>
        </p:nvSpPr>
        <p:spPr bwMode="auto">
          <a:xfrm>
            <a:off x="7143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nSpc>
                <a:spcPct val="100000"/>
              </a:lnSpc>
              <a:spcBef>
                <a:spcPct val="0"/>
              </a:spcBef>
              <a:buFontTx/>
              <a:buNone/>
            </a:pPr>
            <a:endParaRPr lang="nl-BE" altLang="nl-BE" sz="1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2"/>
          <p:cNvGraphicFramePr>
            <a:graphicFrameLocks noGrp="1"/>
          </p:cNvGraphicFramePr>
          <p:nvPr>
            <p:ph idx="1"/>
          </p:nvPr>
        </p:nvGraphicFramePr>
        <p:xfrm>
          <a:off x="360608" y="1197734"/>
          <a:ext cx="11590986" cy="5228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5" name="AutoShape 2" descr="Afbeeldingsresultaat voor afbeelding samenwerken"/>
          <p:cNvSpPr>
            <a:spLocks noChangeAspect="1" noChangeArrowheads="1"/>
          </p:cNvSpPr>
          <p:nvPr/>
        </p:nvSpPr>
        <p:spPr bwMode="auto">
          <a:xfrm>
            <a:off x="169863" y="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nSpc>
                <a:spcPct val="100000"/>
              </a:lnSpc>
              <a:spcBef>
                <a:spcPct val="0"/>
              </a:spcBef>
              <a:buFontTx/>
              <a:buNone/>
            </a:pPr>
            <a:endParaRPr lang="nl-BE" altLang="nl-BE" sz="1800"/>
          </a:p>
        </p:txBody>
      </p:sp>
      <p:pic>
        <p:nvPicPr>
          <p:cNvPr id="23556" name="Afbeelding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19675" y="3095625"/>
            <a:ext cx="2717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p:nvSpPr>
        <p:spPr>
          <a:xfrm>
            <a:off x="7399338" y="5289550"/>
            <a:ext cx="4122737" cy="15097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BE" sz="1400" dirty="0">
                <a:solidFill>
                  <a:srgbClr val="002757"/>
                </a:solidFill>
              </a:rPr>
              <a:t>Europees verdrag over geweld tegen vrouwen </a:t>
            </a:r>
          </a:p>
          <a:p>
            <a:pPr>
              <a:defRPr/>
            </a:pPr>
            <a:r>
              <a:rPr lang="nl-BE" sz="1400" dirty="0">
                <a:solidFill>
                  <a:srgbClr val="002757"/>
                </a:solidFill>
              </a:rPr>
              <a:t>en huiselijk geweld </a:t>
            </a:r>
          </a:p>
          <a:p>
            <a:pPr>
              <a:defRPr/>
            </a:pPr>
            <a:r>
              <a:rPr lang="nl-BE" sz="1400" dirty="0">
                <a:solidFill>
                  <a:srgbClr val="002757"/>
                </a:solidFill>
              </a:rPr>
              <a:t>Kadernota integrale veiligheid    </a:t>
            </a:r>
          </a:p>
          <a:p>
            <a:pPr>
              <a:defRPr/>
            </a:pPr>
            <a:r>
              <a:rPr lang="nl-BE" sz="1400" dirty="0">
                <a:solidFill>
                  <a:srgbClr val="002757"/>
                </a:solidFill>
              </a:rPr>
              <a:t>NAP ter bestrijding van </a:t>
            </a:r>
            <a:r>
              <a:rPr lang="nl-BE" sz="1400" dirty="0" err="1">
                <a:solidFill>
                  <a:srgbClr val="002757"/>
                </a:solidFill>
              </a:rPr>
              <a:t>gendergerelateerd</a:t>
            </a:r>
            <a:r>
              <a:rPr lang="nl-BE" sz="1400" dirty="0">
                <a:solidFill>
                  <a:srgbClr val="002757"/>
                </a:solidFill>
              </a:rPr>
              <a:t> geweld </a:t>
            </a:r>
          </a:p>
          <a:p>
            <a:pPr>
              <a:defRPr/>
            </a:pPr>
            <a:r>
              <a:rPr lang="nl-BE" sz="1400" dirty="0">
                <a:solidFill>
                  <a:srgbClr val="002757"/>
                </a:solidFill>
              </a:rPr>
              <a:t>Wet tijdelijk huisverbod</a:t>
            </a:r>
          </a:p>
          <a:p>
            <a:pPr>
              <a:defRPr/>
            </a:pPr>
            <a:r>
              <a:rPr lang="nl-BE" sz="1400" dirty="0">
                <a:solidFill>
                  <a:srgbClr val="002757"/>
                </a:solidFill>
              </a:rPr>
              <a:t>COL 4/2016 (herzien 12/10/2015)</a:t>
            </a:r>
          </a:p>
        </p:txBody>
      </p:sp>
      <p:sp>
        <p:nvSpPr>
          <p:cNvPr id="9" name="Rechthoek 8"/>
          <p:cNvSpPr/>
          <p:nvPr/>
        </p:nvSpPr>
        <p:spPr>
          <a:xfrm>
            <a:off x="1814513" y="1476375"/>
            <a:ext cx="3306762" cy="1244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BE" sz="1400" dirty="0">
                <a:solidFill>
                  <a:srgbClr val="002757"/>
                </a:solidFill>
              </a:rPr>
              <a:t>slachtoffers en plegers </a:t>
            </a:r>
          </a:p>
          <a:p>
            <a:pPr>
              <a:defRPr/>
            </a:pPr>
            <a:r>
              <a:rPr lang="nl-BE" sz="1400" dirty="0">
                <a:solidFill>
                  <a:srgbClr val="002757"/>
                </a:solidFill>
              </a:rPr>
              <a:t>professionals</a:t>
            </a:r>
          </a:p>
          <a:p>
            <a:pPr>
              <a:defRPr/>
            </a:pPr>
            <a:r>
              <a:rPr lang="nl-BE" sz="1400" dirty="0">
                <a:solidFill>
                  <a:srgbClr val="002757"/>
                </a:solidFill>
              </a:rPr>
              <a:t>risicotaxatie-instrumenten</a:t>
            </a:r>
          </a:p>
          <a:p>
            <a:pPr>
              <a:defRPr/>
            </a:pPr>
            <a:r>
              <a:rPr lang="nl-BE" sz="1400" dirty="0">
                <a:solidFill>
                  <a:srgbClr val="002757"/>
                </a:solidFill>
              </a:rPr>
              <a:t>risicofactoren &amp; beschermende factoren</a:t>
            </a:r>
          </a:p>
          <a:p>
            <a:pPr>
              <a:defRPr/>
            </a:pPr>
            <a:r>
              <a:rPr lang="nl-BE" sz="1400" dirty="0">
                <a:solidFill>
                  <a:srgbClr val="002757"/>
                </a:solidFill>
              </a:rPr>
              <a:t>risicomanagement</a:t>
            </a:r>
          </a:p>
        </p:txBody>
      </p:sp>
      <p:sp>
        <p:nvSpPr>
          <p:cNvPr id="10" name="Rechthoek 9"/>
          <p:cNvSpPr/>
          <p:nvPr/>
        </p:nvSpPr>
        <p:spPr>
          <a:xfrm>
            <a:off x="1814513" y="4389438"/>
            <a:ext cx="2954337" cy="13366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BE" sz="1400" dirty="0">
                <a:solidFill>
                  <a:srgbClr val="002757"/>
                </a:solidFill>
              </a:rPr>
              <a:t>gebruiksvriendelijk</a:t>
            </a:r>
          </a:p>
          <a:p>
            <a:pPr>
              <a:defRPr/>
            </a:pPr>
            <a:r>
              <a:rPr lang="nl-BE" sz="1400" dirty="0">
                <a:solidFill>
                  <a:srgbClr val="002757"/>
                </a:solidFill>
              </a:rPr>
              <a:t>op maat van professionals</a:t>
            </a:r>
          </a:p>
          <a:p>
            <a:pPr>
              <a:defRPr/>
            </a:pPr>
            <a:r>
              <a:rPr lang="nl-BE" sz="1400" dirty="0">
                <a:solidFill>
                  <a:srgbClr val="002757"/>
                </a:solidFill>
              </a:rPr>
              <a:t>dossiers </a:t>
            </a:r>
            <a:r>
              <a:rPr lang="nl-BE" sz="1400" dirty="0" err="1">
                <a:solidFill>
                  <a:srgbClr val="002757"/>
                </a:solidFill>
              </a:rPr>
              <a:t>herevalueren</a:t>
            </a:r>
            <a:r>
              <a:rPr lang="nl-BE" sz="1400" dirty="0">
                <a:solidFill>
                  <a:srgbClr val="002757"/>
                </a:solidFill>
              </a:rPr>
              <a:t> &amp; delen</a:t>
            </a:r>
          </a:p>
          <a:p>
            <a:pPr>
              <a:defRPr/>
            </a:pPr>
            <a:r>
              <a:rPr lang="nl-BE" sz="1400" dirty="0">
                <a:solidFill>
                  <a:srgbClr val="002757"/>
                </a:solidFill>
              </a:rPr>
              <a:t>? &amp; gebruikershandleiding</a:t>
            </a:r>
          </a:p>
          <a:p>
            <a:pPr>
              <a:defRPr/>
            </a:pPr>
            <a:r>
              <a:rPr lang="nl-BE" sz="1400" dirty="0">
                <a:solidFill>
                  <a:srgbClr val="002757"/>
                </a:solidFill>
              </a:rPr>
              <a:t>dataverzameling &amp; analyse</a:t>
            </a:r>
          </a:p>
        </p:txBody>
      </p:sp>
      <p:sp>
        <p:nvSpPr>
          <p:cNvPr id="12" name="Rechthoek 11"/>
          <p:cNvSpPr/>
          <p:nvPr/>
        </p:nvSpPr>
        <p:spPr>
          <a:xfrm>
            <a:off x="8356600" y="2117725"/>
            <a:ext cx="3376613" cy="9985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nl-BE" sz="1400" dirty="0" err="1">
                <a:solidFill>
                  <a:srgbClr val="002757"/>
                </a:solidFill>
              </a:rPr>
              <a:t>sociodemografische</a:t>
            </a:r>
            <a:r>
              <a:rPr lang="nl-BE" sz="1400" dirty="0">
                <a:solidFill>
                  <a:srgbClr val="002757"/>
                </a:solidFill>
              </a:rPr>
              <a:t> kenmerken</a:t>
            </a:r>
          </a:p>
          <a:p>
            <a:pPr>
              <a:defRPr/>
            </a:pPr>
            <a:r>
              <a:rPr lang="nl-BE" sz="1400" dirty="0">
                <a:solidFill>
                  <a:srgbClr val="002757"/>
                </a:solidFill>
              </a:rPr>
              <a:t>13 risicofactoren</a:t>
            </a:r>
          </a:p>
          <a:p>
            <a:pPr>
              <a:defRPr/>
            </a:pPr>
            <a:r>
              <a:rPr lang="nl-BE" sz="1400" dirty="0">
                <a:solidFill>
                  <a:srgbClr val="002757"/>
                </a:solidFill>
              </a:rPr>
              <a:t>bijkomende factoren</a:t>
            </a:r>
          </a:p>
          <a:p>
            <a:pPr>
              <a:defRPr/>
            </a:pPr>
            <a:r>
              <a:rPr lang="nl-BE" sz="1400" dirty="0">
                <a:solidFill>
                  <a:srgbClr val="002757"/>
                </a:solidFill>
              </a:rPr>
              <a:t>acties voor risicomanagement</a:t>
            </a:r>
          </a:p>
        </p:txBody>
      </p:sp>
      <p:sp>
        <p:nvSpPr>
          <p:cNvPr id="23561" name="Tekstvak 12"/>
          <p:cNvSpPr txBox="1">
            <a:spLocks noChangeArrowheads="1"/>
          </p:cNvSpPr>
          <p:nvPr/>
        </p:nvSpPr>
        <p:spPr bwMode="auto">
          <a:xfrm>
            <a:off x="1846263" y="273050"/>
            <a:ext cx="9539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nSpc>
                <a:spcPct val="100000"/>
              </a:lnSpc>
              <a:spcBef>
                <a:spcPct val="0"/>
              </a:spcBef>
              <a:buFontTx/>
              <a:buNone/>
            </a:pPr>
            <a:r>
              <a:rPr lang="nl-BE" altLang="nl-BE" sz="3200">
                <a:solidFill>
                  <a:srgbClr val="E00049"/>
                </a:solidFill>
              </a:rPr>
              <a:t>Ontwikkeling RTI PG</a:t>
            </a:r>
            <a:r>
              <a:rPr lang="nl-BE" altLang="nl-BE" sz="2000">
                <a:solidFill>
                  <a:srgbClr val="E0004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2622013" y="1627517"/>
          <a:ext cx="9948863"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3377699" y="1039083"/>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604" name="Tekstvak 8"/>
          <p:cNvSpPr txBox="1">
            <a:spLocks noChangeArrowheads="1"/>
          </p:cNvSpPr>
          <p:nvPr/>
        </p:nvSpPr>
        <p:spPr bwMode="auto">
          <a:xfrm>
            <a:off x="4645025" y="3579813"/>
            <a:ext cx="570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nSpc>
                <a:spcPct val="100000"/>
              </a:lnSpc>
              <a:spcBef>
                <a:spcPct val="0"/>
              </a:spcBef>
              <a:buFontTx/>
              <a:buNone/>
            </a:pPr>
            <a:r>
              <a:rPr lang="nl-BE" altLang="nl-BE" sz="1800">
                <a:solidFill>
                  <a:srgbClr val="E00049"/>
                </a:solidFill>
              </a:rPr>
              <a:t>risicotaxatie                               &amp; -management</a:t>
            </a:r>
          </a:p>
        </p:txBody>
      </p:sp>
      <p:sp>
        <p:nvSpPr>
          <p:cNvPr id="10" name="Tekstvak 9"/>
          <p:cNvSpPr txBox="1"/>
          <p:nvPr/>
        </p:nvSpPr>
        <p:spPr>
          <a:xfrm>
            <a:off x="5672138" y="2106613"/>
            <a:ext cx="3514725" cy="954087"/>
          </a:xfrm>
          <a:prstGeom prst="rect">
            <a:avLst/>
          </a:prstGeom>
          <a:solidFill>
            <a:schemeClr val="accent1">
              <a:lumMod val="20000"/>
              <a:lumOff val="80000"/>
            </a:schemeClr>
          </a:solidFill>
        </p:spPr>
        <p:txBody>
          <a:bodyPr>
            <a:spAutoFit/>
          </a:bodyPr>
          <a:lstStyle/>
          <a:p>
            <a:pPr algn="ctr">
              <a:defRPr/>
            </a:pPr>
            <a:endParaRPr lang="nl-BE" sz="1400" dirty="0">
              <a:solidFill>
                <a:srgbClr val="002757"/>
              </a:solidFill>
            </a:endParaRPr>
          </a:p>
          <a:p>
            <a:pPr algn="ctr">
              <a:defRPr/>
            </a:pPr>
            <a:r>
              <a:rPr lang="nl-BE" sz="1400" dirty="0" err="1">
                <a:solidFill>
                  <a:srgbClr val="002757"/>
                </a:solidFill>
              </a:rPr>
              <a:t>sociodemografische</a:t>
            </a:r>
            <a:r>
              <a:rPr lang="nl-BE" sz="1400" dirty="0">
                <a:solidFill>
                  <a:srgbClr val="002757"/>
                </a:solidFill>
              </a:rPr>
              <a:t> kenmerken </a:t>
            </a:r>
          </a:p>
          <a:p>
            <a:pPr algn="ctr">
              <a:defRPr/>
            </a:pPr>
            <a:r>
              <a:rPr lang="nl-BE" sz="1400" dirty="0">
                <a:solidFill>
                  <a:srgbClr val="002757"/>
                </a:solidFill>
              </a:rPr>
              <a:t>van betrokkenen</a:t>
            </a:r>
          </a:p>
          <a:p>
            <a:pPr algn="ctr">
              <a:defRPr/>
            </a:pPr>
            <a:endParaRPr lang="nl-BE" sz="1400" dirty="0">
              <a:solidFill>
                <a:srgbClr val="002757"/>
              </a:solidFill>
            </a:endParaRPr>
          </a:p>
        </p:txBody>
      </p:sp>
      <p:sp>
        <p:nvSpPr>
          <p:cNvPr id="11" name="Tekstvak 10"/>
          <p:cNvSpPr txBox="1"/>
          <p:nvPr/>
        </p:nvSpPr>
        <p:spPr>
          <a:xfrm>
            <a:off x="4541838" y="4359275"/>
            <a:ext cx="2247900" cy="1816100"/>
          </a:xfrm>
          <a:prstGeom prst="rect">
            <a:avLst/>
          </a:prstGeom>
          <a:solidFill>
            <a:schemeClr val="accent1">
              <a:lumMod val="20000"/>
              <a:lumOff val="80000"/>
            </a:schemeClr>
          </a:solidFill>
        </p:spPr>
        <p:txBody>
          <a:bodyPr>
            <a:spAutoFit/>
          </a:bodyPr>
          <a:lstStyle/>
          <a:p>
            <a:pPr>
              <a:defRPr/>
            </a:pPr>
            <a:r>
              <a:rPr lang="nl-BE" sz="1400" dirty="0">
                <a:solidFill>
                  <a:srgbClr val="E00049"/>
                </a:solidFill>
              </a:rPr>
              <a:t>risicofactoren</a:t>
            </a:r>
          </a:p>
          <a:p>
            <a:pPr>
              <a:defRPr/>
            </a:pPr>
            <a:endParaRPr lang="nl-BE" sz="1400" dirty="0">
              <a:solidFill>
                <a:srgbClr val="002757"/>
              </a:solidFill>
            </a:endParaRPr>
          </a:p>
          <a:p>
            <a:pPr>
              <a:defRPr/>
            </a:pPr>
            <a:r>
              <a:rPr lang="nl-BE" sz="1400" dirty="0">
                <a:solidFill>
                  <a:srgbClr val="002757"/>
                </a:solidFill>
              </a:rPr>
              <a:t>4 individueel</a:t>
            </a:r>
          </a:p>
          <a:p>
            <a:pPr>
              <a:defRPr/>
            </a:pPr>
            <a:r>
              <a:rPr lang="nl-BE" sz="1400" dirty="0">
                <a:solidFill>
                  <a:srgbClr val="002757"/>
                </a:solidFill>
              </a:rPr>
              <a:t>3 </a:t>
            </a:r>
            <a:r>
              <a:rPr lang="nl-BE" sz="1400" dirty="0" err="1">
                <a:solidFill>
                  <a:srgbClr val="002757"/>
                </a:solidFill>
              </a:rPr>
              <a:t>interactioneel</a:t>
            </a:r>
            <a:endParaRPr lang="nl-BE" sz="1400" dirty="0">
              <a:solidFill>
                <a:srgbClr val="002757"/>
              </a:solidFill>
            </a:endParaRPr>
          </a:p>
          <a:p>
            <a:pPr>
              <a:defRPr/>
            </a:pPr>
            <a:r>
              <a:rPr lang="nl-BE" sz="1400" dirty="0">
                <a:solidFill>
                  <a:srgbClr val="002757"/>
                </a:solidFill>
              </a:rPr>
              <a:t>4 geweld</a:t>
            </a:r>
          </a:p>
          <a:p>
            <a:pPr>
              <a:defRPr/>
            </a:pPr>
            <a:r>
              <a:rPr lang="nl-BE" sz="1400" dirty="0">
                <a:solidFill>
                  <a:srgbClr val="002757"/>
                </a:solidFill>
              </a:rPr>
              <a:t>2 sociaal &amp; professioneel</a:t>
            </a:r>
          </a:p>
          <a:p>
            <a:pPr>
              <a:defRPr/>
            </a:pPr>
            <a:r>
              <a:rPr lang="nl-BE" sz="1400" dirty="0">
                <a:solidFill>
                  <a:srgbClr val="002757"/>
                </a:solidFill>
              </a:rPr>
              <a:t>X optioneel</a:t>
            </a:r>
          </a:p>
          <a:p>
            <a:pPr>
              <a:defRPr/>
            </a:pPr>
            <a:endParaRPr lang="nl-BE" sz="1400" dirty="0">
              <a:solidFill>
                <a:srgbClr val="002757"/>
              </a:solidFill>
            </a:endParaRPr>
          </a:p>
        </p:txBody>
      </p:sp>
      <p:sp>
        <p:nvSpPr>
          <p:cNvPr id="12" name="Tekstvak 11"/>
          <p:cNvSpPr txBox="1"/>
          <p:nvPr/>
        </p:nvSpPr>
        <p:spPr>
          <a:xfrm>
            <a:off x="7999413" y="4348163"/>
            <a:ext cx="2278062" cy="1816100"/>
          </a:xfrm>
          <a:prstGeom prst="rect">
            <a:avLst/>
          </a:prstGeom>
          <a:solidFill>
            <a:schemeClr val="accent1">
              <a:lumMod val="20000"/>
              <a:lumOff val="80000"/>
            </a:schemeClr>
          </a:solidFill>
        </p:spPr>
        <p:txBody>
          <a:bodyPr>
            <a:spAutoFit/>
          </a:bodyPr>
          <a:lstStyle/>
          <a:p>
            <a:pPr>
              <a:defRPr/>
            </a:pPr>
            <a:r>
              <a:rPr lang="nl-BE" sz="1400" dirty="0">
                <a:solidFill>
                  <a:srgbClr val="E00049"/>
                </a:solidFill>
              </a:rPr>
              <a:t>beschermende factoren</a:t>
            </a:r>
          </a:p>
          <a:p>
            <a:pPr>
              <a:defRPr/>
            </a:pPr>
            <a:endParaRPr lang="nl-BE" sz="1400" dirty="0">
              <a:solidFill>
                <a:srgbClr val="002757"/>
              </a:solidFill>
            </a:endParaRPr>
          </a:p>
          <a:p>
            <a:pPr>
              <a:defRPr/>
            </a:pPr>
            <a:r>
              <a:rPr lang="nl-BE" sz="1400" dirty="0">
                <a:solidFill>
                  <a:srgbClr val="002757"/>
                </a:solidFill>
              </a:rPr>
              <a:t>individueel</a:t>
            </a:r>
          </a:p>
          <a:p>
            <a:pPr>
              <a:defRPr/>
            </a:pPr>
            <a:r>
              <a:rPr lang="nl-BE" sz="1400" dirty="0" err="1">
                <a:solidFill>
                  <a:srgbClr val="002757"/>
                </a:solidFill>
              </a:rPr>
              <a:t>interactioneel</a:t>
            </a:r>
            <a:endParaRPr lang="nl-BE" sz="1400" dirty="0">
              <a:solidFill>
                <a:srgbClr val="002757"/>
              </a:solidFill>
            </a:endParaRPr>
          </a:p>
          <a:p>
            <a:pPr>
              <a:defRPr/>
            </a:pPr>
            <a:r>
              <a:rPr lang="nl-BE" sz="1400" dirty="0">
                <a:solidFill>
                  <a:srgbClr val="002757"/>
                </a:solidFill>
              </a:rPr>
              <a:t>geweld</a:t>
            </a:r>
          </a:p>
          <a:p>
            <a:pPr>
              <a:defRPr/>
            </a:pPr>
            <a:r>
              <a:rPr lang="nl-BE" sz="1400" dirty="0">
                <a:solidFill>
                  <a:srgbClr val="002757"/>
                </a:solidFill>
              </a:rPr>
              <a:t>sociaal &amp; professioneel</a:t>
            </a:r>
          </a:p>
          <a:p>
            <a:pPr>
              <a:defRPr/>
            </a:pPr>
            <a:r>
              <a:rPr lang="nl-BE" sz="1400" dirty="0">
                <a:solidFill>
                  <a:srgbClr val="002757"/>
                </a:solidFill>
              </a:rPr>
              <a:t>optioneel</a:t>
            </a:r>
          </a:p>
          <a:p>
            <a:pPr>
              <a:defRPr/>
            </a:pPr>
            <a:endParaRPr lang="nl-BE" sz="1400" dirty="0">
              <a:solidFill>
                <a:srgbClr val="002757"/>
              </a:solidFill>
            </a:endParaRPr>
          </a:p>
        </p:txBody>
      </p:sp>
      <p:sp>
        <p:nvSpPr>
          <p:cNvPr id="20488" name="Tekstvak 12"/>
          <p:cNvSpPr txBox="1">
            <a:spLocks noChangeArrowheads="1"/>
          </p:cNvSpPr>
          <p:nvPr/>
        </p:nvSpPr>
        <p:spPr bwMode="auto">
          <a:xfrm>
            <a:off x="7091363" y="3073400"/>
            <a:ext cx="668337" cy="3322638"/>
          </a:xfrm>
          <a:prstGeom prst="rect">
            <a:avLst/>
          </a:prstGeom>
          <a:solidFill>
            <a:srgbClr val="00275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gn="ctr">
              <a:lnSpc>
                <a:spcPct val="100000"/>
              </a:lnSpc>
              <a:spcBef>
                <a:spcPct val="0"/>
              </a:spcBef>
              <a:buFontTx/>
              <a:buNone/>
            </a:pPr>
            <a:endParaRPr lang="nl-BE" altLang="nl-BE" sz="1400">
              <a:solidFill>
                <a:schemeClr val="bg1"/>
              </a:solidFill>
            </a:endParaRPr>
          </a:p>
          <a:p>
            <a:pPr algn="ctr">
              <a:lnSpc>
                <a:spcPct val="100000"/>
              </a:lnSpc>
              <a:spcBef>
                <a:spcPct val="0"/>
              </a:spcBef>
              <a:buFontTx/>
              <a:buNone/>
            </a:pPr>
            <a:endParaRPr lang="nl-BE" altLang="nl-BE" sz="1400">
              <a:solidFill>
                <a:schemeClr val="bg1"/>
              </a:solidFill>
            </a:endParaRPr>
          </a:p>
          <a:p>
            <a:pPr algn="ctr">
              <a:lnSpc>
                <a:spcPct val="100000"/>
              </a:lnSpc>
              <a:spcBef>
                <a:spcPct val="0"/>
              </a:spcBef>
              <a:buFontTx/>
              <a:buNone/>
            </a:pPr>
            <a:r>
              <a:rPr lang="nl-BE" altLang="nl-BE" sz="1400">
                <a:solidFill>
                  <a:schemeClr val="bg1"/>
                </a:solidFill>
              </a:rPr>
              <a:t>B</a:t>
            </a:r>
          </a:p>
          <a:p>
            <a:pPr algn="ctr">
              <a:lnSpc>
                <a:spcPct val="100000"/>
              </a:lnSpc>
              <a:spcBef>
                <a:spcPct val="0"/>
              </a:spcBef>
              <a:buFontTx/>
              <a:buNone/>
            </a:pPr>
            <a:r>
              <a:rPr lang="nl-BE" altLang="nl-BE" sz="1400">
                <a:solidFill>
                  <a:schemeClr val="bg1"/>
                </a:solidFill>
              </a:rPr>
              <a:t>E</a:t>
            </a:r>
          </a:p>
          <a:p>
            <a:pPr algn="ctr">
              <a:lnSpc>
                <a:spcPct val="100000"/>
              </a:lnSpc>
              <a:spcBef>
                <a:spcPct val="0"/>
              </a:spcBef>
              <a:buFontTx/>
              <a:buNone/>
            </a:pPr>
            <a:r>
              <a:rPr lang="nl-BE" altLang="nl-BE" sz="1400">
                <a:solidFill>
                  <a:schemeClr val="bg1"/>
                </a:solidFill>
              </a:rPr>
              <a:t>O</a:t>
            </a:r>
          </a:p>
          <a:p>
            <a:pPr algn="ctr">
              <a:lnSpc>
                <a:spcPct val="100000"/>
              </a:lnSpc>
              <a:spcBef>
                <a:spcPct val="0"/>
              </a:spcBef>
              <a:buFontTx/>
              <a:buNone/>
            </a:pPr>
            <a:r>
              <a:rPr lang="nl-BE" altLang="nl-BE" sz="1400">
                <a:solidFill>
                  <a:schemeClr val="bg1"/>
                </a:solidFill>
              </a:rPr>
              <a:t>O</a:t>
            </a:r>
          </a:p>
          <a:p>
            <a:pPr algn="ctr">
              <a:lnSpc>
                <a:spcPct val="100000"/>
              </a:lnSpc>
              <a:spcBef>
                <a:spcPct val="0"/>
              </a:spcBef>
              <a:buFontTx/>
              <a:buNone/>
            </a:pPr>
            <a:r>
              <a:rPr lang="nl-BE" altLang="nl-BE" sz="1400">
                <a:solidFill>
                  <a:schemeClr val="bg1"/>
                </a:solidFill>
              </a:rPr>
              <a:t>R</a:t>
            </a:r>
          </a:p>
          <a:p>
            <a:pPr algn="ctr">
              <a:lnSpc>
                <a:spcPct val="100000"/>
              </a:lnSpc>
              <a:spcBef>
                <a:spcPct val="0"/>
              </a:spcBef>
              <a:buFontTx/>
              <a:buNone/>
            </a:pPr>
            <a:r>
              <a:rPr lang="nl-BE" altLang="nl-BE" sz="1400">
                <a:solidFill>
                  <a:schemeClr val="bg1"/>
                </a:solidFill>
              </a:rPr>
              <a:t>D</a:t>
            </a:r>
          </a:p>
          <a:p>
            <a:pPr algn="ctr">
              <a:lnSpc>
                <a:spcPct val="100000"/>
              </a:lnSpc>
              <a:spcBef>
                <a:spcPct val="0"/>
              </a:spcBef>
              <a:buFontTx/>
              <a:buNone/>
            </a:pPr>
            <a:r>
              <a:rPr lang="nl-BE" altLang="nl-BE" sz="1400">
                <a:solidFill>
                  <a:schemeClr val="bg1"/>
                </a:solidFill>
              </a:rPr>
              <a:t>E</a:t>
            </a:r>
          </a:p>
          <a:p>
            <a:pPr algn="ctr">
              <a:lnSpc>
                <a:spcPct val="100000"/>
              </a:lnSpc>
              <a:spcBef>
                <a:spcPct val="0"/>
              </a:spcBef>
              <a:buFontTx/>
              <a:buNone/>
            </a:pPr>
            <a:r>
              <a:rPr lang="nl-BE" altLang="nl-BE" sz="1400">
                <a:solidFill>
                  <a:schemeClr val="bg1"/>
                </a:solidFill>
              </a:rPr>
              <a:t>L</a:t>
            </a:r>
          </a:p>
          <a:p>
            <a:pPr algn="ctr">
              <a:lnSpc>
                <a:spcPct val="100000"/>
              </a:lnSpc>
              <a:spcBef>
                <a:spcPct val="0"/>
              </a:spcBef>
              <a:buFontTx/>
              <a:buNone/>
            </a:pPr>
            <a:r>
              <a:rPr lang="nl-BE" altLang="nl-BE" sz="1400">
                <a:solidFill>
                  <a:schemeClr val="bg1"/>
                </a:solidFill>
              </a:rPr>
              <a:t>I</a:t>
            </a:r>
          </a:p>
          <a:p>
            <a:pPr algn="ctr">
              <a:lnSpc>
                <a:spcPct val="100000"/>
              </a:lnSpc>
              <a:spcBef>
                <a:spcPct val="0"/>
              </a:spcBef>
              <a:buFontTx/>
              <a:buNone/>
            </a:pPr>
            <a:r>
              <a:rPr lang="nl-BE" altLang="nl-BE" sz="1400">
                <a:solidFill>
                  <a:schemeClr val="bg1"/>
                </a:solidFill>
              </a:rPr>
              <a:t>N</a:t>
            </a:r>
          </a:p>
          <a:p>
            <a:pPr algn="ctr">
              <a:lnSpc>
                <a:spcPct val="100000"/>
              </a:lnSpc>
              <a:spcBef>
                <a:spcPct val="0"/>
              </a:spcBef>
              <a:buFontTx/>
              <a:buNone/>
            </a:pPr>
            <a:r>
              <a:rPr lang="nl-BE" altLang="nl-BE" sz="1400">
                <a:solidFill>
                  <a:schemeClr val="bg1"/>
                </a:solidFill>
              </a:rPr>
              <a:t>G</a:t>
            </a:r>
          </a:p>
          <a:p>
            <a:pPr algn="ctr">
              <a:lnSpc>
                <a:spcPct val="100000"/>
              </a:lnSpc>
              <a:spcBef>
                <a:spcPct val="0"/>
              </a:spcBef>
              <a:buFontTx/>
              <a:buNone/>
            </a:pPr>
            <a:endParaRPr lang="nl-BE" altLang="nl-BE" sz="1400">
              <a:solidFill>
                <a:schemeClr val="bg1"/>
              </a:solidFill>
            </a:endParaRPr>
          </a:p>
          <a:p>
            <a:pPr algn="ctr">
              <a:lnSpc>
                <a:spcPct val="100000"/>
              </a:lnSpc>
              <a:spcBef>
                <a:spcPct val="0"/>
              </a:spcBef>
              <a:buFontTx/>
              <a:buNone/>
            </a:pPr>
            <a:endParaRPr lang="nl-BE" altLang="nl-BE" sz="1400">
              <a:solidFill>
                <a:schemeClr val="bg1"/>
              </a:solidFill>
            </a:endParaRPr>
          </a:p>
        </p:txBody>
      </p:sp>
      <p:sp>
        <p:nvSpPr>
          <p:cNvPr id="25609" name="Tekstvak 13"/>
          <p:cNvSpPr txBox="1">
            <a:spLocks noChangeArrowheads="1"/>
          </p:cNvSpPr>
          <p:nvPr/>
        </p:nvSpPr>
        <p:spPr bwMode="auto">
          <a:xfrm>
            <a:off x="1876425" y="220663"/>
            <a:ext cx="9539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Tahoma" panose="020B060403050404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ahoma" panose="020B0604030504040204" pitchFamily="34" charset="0"/>
              </a:defRPr>
            </a:lvl9pPr>
          </a:lstStyle>
          <a:p>
            <a:pPr>
              <a:lnSpc>
                <a:spcPct val="100000"/>
              </a:lnSpc>
              <a:spcBef>
                <a:spcPct val="0"/>
              </a:spcBef>
              <a:buFontTx/>
              <a:buNone/>
            </a:pPr>
            <a:r>
              <a:rPr lang="nl-BE" altLang="nl-BE" sz="3200">
                <a:solidFill>
                  <a:srgbClr val="E00049"/>
                </a:solidFill>
              </a:rPr>
              <a:t>Opbouw RTI PG </a:t>
            </a:r>
          </a:p>
        </p:txBody>
      </p:sp>
      <p:pic>
        <p:nvPicPr>
          <p:cNvPr id="25610" name="Afbeelding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019300" y="1039813"/>
            <a:ext cx="2717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1876425" y="0"/>
            <a:ext cx="9948863" cy="1281113"/>
          </a:xfrm>
        </p:spPr>
        <p:txBody>
          <a:bodyPr/>
          <a:lstStyle/>
          <a:p>
            <a:r>
              <a:rPr lang="nl-BE" altLang="nl-BE" sz="3200" smtClean="0">
                <a:solidFill>
                  <a:srgbClr val="E00049"/>
                </a:solidFill>
              </a:rPr>
              <a:t>Hoe werkt het RTI PG?</a:t>
            </a:r>
            <a:endParaRPr lang="nl-BE" altLang="nl-BE" smtClean="0"/>
          </a:p>
        </p:txBody>
      </p:sp>
      <p:sp>
        <p:nvSpPr>
          <p:cNvPr id="3" name="Tijdelijke aanduiding voor inhoud 2"/>
          <p:cNvSpPr>
            <a:spLocks noGrp="1"/>
          </p:cNvSpPr>
          <p:nvPr>
            <p:ph idx="1"/>
          </p:nvPr>
        </p:nvSpPr>
        <p:spPr>
          <a:xfrm>
            <a:off x="1876425" y="1498600"/>
            <a:ext cx="9948863" cy="4241800"/>
          </a:xfrm>
        </p:spPr>
        <p:txBody>
          <a:bodyPr/>
          <a:lstStyle/>
          <a:p>
            <a:pPr>
              <a:defRPr/>
            </a:pPr>
            <a:r>
              <a:rPr lang="nl-BE" dirty="0" smtClean="0"/>
              <a:t>RTI </a:t>
            </a:r>
            <a:r>
              <a:rPr lang="nl-BE" dirty="0"/>
              <a:t>PG wordt ingevuld op basis van een PV.</a:t>
            </a:r>
          </a:p>
          <a:p>
            <a:pPr marL="0" indent="0">
              <a:buFont typeface="Arial" panose="020B0604020202020204" pitchFamily="34" charset="0"/>
              <a:buNone/>
              <a:defRPr/>
            </a:pPr>
            <a:endParaRPr lang="nl-BE" i="1" dirty="0" smtClean="0"/>
          </a:p>
          <a:p>
            <a:pPr marL="0" indent="0">
              <a:buFont typeface="Arial" panose="020B0604020202020204" pitchFamily="34" charset="0"/>
              <a:buNone/>
              <a:defRPr/>
            </a:pPr>
            <a:r>
              <a:rPr lang="nl-BE" i="1" dirty="0" smtClean="0"/>
              <a:t>Voorbeeld:</a:t>
            </a:r>
          </a:p>
          <a:p>
            <a:pPr>
              <a:defRPr/>
            </a:pPr>
            <a:r>
              <a:rPr lang="nl-BE" dirty="0" smtClean="0"/>
              <a:t>De politie wordt opgeroepen voor een interventie. Karen werd door haar ex-partner Luis bedreigd en fysiek aangevallen. Karen verbrak de relatie 1,5 maand geleden, nadat ze ontdekte dat Luis in plaats van te studeren stiekem gokte. Hij heeft voor 10.000 euro schulden. Bij een ruzie in een café werd hij eerder agressief naar een politieagent. Karen verklaart dat ze doodsbang is.</a:t>
            </a:r>
          </a:p>
          <a:p>
            <a:pPr marL="0" indent="0">
              <a:buFont typeface="Arial" panose="020B0604020202020204" pitchFamily="34" charset="0"/>
              <a:buNone/>
              <a:defRPr/>
            </a:pPr>
            <a:endParaRPr lang="nl-BE" dirty="0"/>
          </a:p>
          <a:p>
            <a:pPr>
              <a:defRPr/>
            </a:pPr>
            <a:endParaRPr lang="nl-B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1876425" y="0"/>
            <a:ext cx="9948863" cy="1281113"/>
          </a:xfrm>
        </p:spPr>
        <p:txBody>
          <a:bodyPr/>
          <a:lstStyle/>
          <a:p>
            <a:r>
              <a:rPr lang="nl-BE" altLang="nl-BE" sz="3200" smtClean="0">
                <a:solidFill>
                  <a:srgbClr val="E00049"/>
                </a:solidFill>
              </a:rPr>
              <a:t>Dossier van Karen en Luis</a:t>
            </a:r>
          </a:p>
        </p:txBody>
      </p:sp>
      <p:sp>
        <p:nvSpPr>
          <p:cNvPr id="29699" name="Tijdelijke aanduiding voor inhoud 2"/>
          <p:cNvSpPr>
            <a:spLocks noGrp="1"/>
          </p:cNvSpPr>
          <p:nvPr>
            <p:ph idx="1"/>
          </p:nvPr>
        </p:nvSpPr>
        <p:spPr>
          <a:xfrm>
            <a:off x="1876425" y="1825625"/>
            <a:ext cx="9948863" cy="4241800"/>
          </a:xfrm>
        </p:spPr>
        <p:txBody>
          <a:bodyPr/>
          <a:lstStyle/>
          <a:p>
            <a:endParaRPr lang="nl-BE" altLang="nl-BE" smtClean="0"/>
          </a:p>
        </p:txBody>
      </p:sp>
      <p:pic>
        <p:nvPicPr>
          <p:cNvPr id="29700"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365250"/>
            <a:ext cx="121856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1876425" y="0"/>
            <a:ext cx="9948863" cy="1281113"/>
          </a:xfrm>
        </p:spPr>
        <p:txBody>
          <a:bodyPr/>
          <a:lstStyle/>
          <a:p>
            <a:r>
              <a:rPr lang="nl-BE" altLang="nl-BE" sz="3200" smtClean="0">
                <a:solidFill>
                  <a:srgbClr val="E00049"/>
                </a:solidFill>
              </a:rPr>
              <a:t>Voorbeeld van risicofactoren en motivering</a:t>
            </a:r>
          </a:p>
        </p:txBody>
      </p:sp>
      <p:sp>
        <p:nvSpPr>
          <p:cNvPr id="31747" name="Tijdelijke aanduiding voor inhoud 2"/>
          <p:cNvSpPr>
            <a:spLocks noGrp="1"/>
          </p:cNvSpPr>
          <p:nvPr>
            <p:ph idx="1"/>
          </p:nvPr>
        </p:nvSpPr>
        <p:spPr>
          <a:xfrm>
            <a:off x="1876425" y="1825625"/>
            <a:ext cx="9948863" cy="4241800"/>
          </a:xfrm>
        </p:spPr>
        <p:txBody>
          <a:bodyPr/>
          <a:lstStyle/>
          <a:p>
            <a:endParaRPr lang="nl-BE" altLang="nl-BE" smtClean="0"/>
          </a:p>
        </p:txBody>
      </p:sp>
      <p:pic>
        <p:nvPicPr>
          <p:cNvPr id="31748"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90663"/>
            <a:ext cx="12052300"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9413" y="4268557"/>
            <a:ext cx="142414" cy="21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Afbeelding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84725" y="4302125"/>
            <a:ext cx="1111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H - Tahoma">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e1" id="{27EE52E0-7768-41EC-88F6-6E5F2367000A}" vid="{0F2A869A-59E0-46BA-BF15-AA71EEF5189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6533</TotalTime>
  <Words>474</Words>
  <Application>Microsoft Office PowerPoint</Application>
  <PresentationFormat>Personnalisé</PresentationFormat>
  <Paragraphs>129</Paragraphs>
  <Slides>17</Slides>
  <Notes>16</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Kantoorthema</vt:lpstr>
      <vt:lpstr>Risicotaxatie Instrument Partnergeweld 15 december 2016</vt:lpstr>
      <vt:lpstr>APART</vt:lpstr>
      <vt:lpstr>Partners</vt:lpstr>
      <vt:lpstr>Présentation PowerPoint</vt:lpstr>
      <vt:lpstr>Présentation PowerPoint</vt:lpstr>
      <vt:lpstr>Présentation PowerPoint</vt:lpstr>
      <vt:lpstr>Hoe werkt het RTI PG?</vt:lpstr>
      <vt:lpstr>Dossier van Karen en Luis</vt:lpstr>
      <vt:lpstr>Voorbeeld van risicofactoren en motivering</vt:lpstr>
      <vt:lpstr>Voorbeeld van risicofactoren en motivering</vt:lpstr>
      <vt:lpstr>Beoordeling</vt:lpstr>
      <vt:lpstr>Beoordeling</vt:lpstr>
      <vt:lpstr>Beoordeling</vt:lpstr>
      <vt:lpstr>Eindoordeel</vt:lpstr>
      <vt:lpstr>Risicomanagement</vt:lpstr>
      <vt:lpstr>Présentation PowerPoint</vt:lpstr>
      <vt:lpstr>Meer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Clijsters Nele</dc:creator>
  <cp:lastModifiedBy>GOOSSENS Annick</cp:lastModifiedBy>
  <cp:revision>215</cp:revision>
  <cp:lastPrinted>2015-06-07T11:35:55Z</cp:lastPrinted>
  <dcterms:created xsi:type="dcterms:W3CDTF">2014-10-24T07:31:47Z</dcterms:created>
  <dcterms:modified xsi:type="dcterms:W3CDTF">2016-12-14T14:34:39Z</dcterms:modified>
</cp:coreProperties>
</file>