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Lst>
  <p:notesMasterIdLst>
    <p:notesMasterId r:id="rId10"/>
  </p:notesMasterIdLst>
  <p:sldIdLst>
    <p:sldId id="258" r:id="rId3"/>
    <p:sldId id="259" r:id="rId4"/>
    <p:sldId id="260" r:id="rId5"/>
    <p:sldId id="262" r:id="rId6"/>
    <p:sldId id="263" r:id="rId7"/>
    <p:sldId id="264" r:id="rId8"/>
    <p:sldId id="265" r:id="rId9"/>
  </p:sldIdLst>
  <p:sldSz cx="9144000" cy="6858000" type="screen4x3"/>
  <p:notesSz cx="6805613" cy="9944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887" autoAdjust="0"/>
  </p:normalViewPr>
  <p:slideViewPr>
    <p:cSldViewPr>
      <p:cViewPr varScale="1">
        <p:scale>
          <a:sx n="65" d="100"/>
          <a:sy n="65" d="100"/>
        </p:scale>
        <p:origin x="-195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kathleen.clavir\AppData\Local\Temp\Enfants_02034_07_20171114_14425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kathleen.clavir\Desktop\graphe%20pr&#233;s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1600">
                <a:solidFill>
                  <a:schemeClr val="tx1">
                    <a:lumMod val="65000"/>
                    <a:lumOff val="35000"/>
                  </a:schemeClr>
                </a:solidFill>
              </a:defRPr>
            </a:pPr>
            <a:r>
              <a:rPr lang="fr-BE" sz="1400" dirty="0">
                <a:solidFill>
                  <a:schemeClr val="tx1">
                    <a:lumMod val="65000"/>
                    <a:lumOff val="35000"/>
                  </a:schemeClr>
                </a:solidFill>
              </a:rPr>
              <a:t>Répartition Homme/Femme</a:t>
            </a:r>
          </a:p>
        </c:rich>
      </c:tx>
      <c:layout>
        <c:manualLayout>
          <c:xMode val="edge"/>
          <c:yMode val="edge"/>
          <c:x val="0.12816666203755139"/>
          <c:y val="9.1110562750080573E-2"/>
        </c:manualLayout>
      </c:layout>
      <c:overlay val="0"/>
    </c:title>
    <c:autoTitleDeleted val="0"/>
    <c:plotArea>
      <c:layout/>
      <c:pieChart>
        <c:varyColors val="1"/>
        <c:dLbls>
          <c:showLegendKey val="0"/>
          <c:showVal val="0"/>
          <c:showCatName val="1"/>
          <c:showSerName val="0"/>
          <c:showPercent val="1"/>
          <c:showBubbleSize val="0"/>
          <c:showLeaderLines val="1"/>
        </c:dLbls>
        <c:firstSliceAng val="0"/>
      </c:pieChart>
    </c:plotArea>
    <c:plotVisOnly val="1"/>
    <c:dispBlanksAs val="gap"/>
    <c:showDLblsOverMax val="0"/>
  </c:chart>
  <c:spPr>
    <a:ln w="19050">
      <a:solidFill>
        <a:schemeClr val="accent3">
          <a:lumMod val="60000"/>
          <a:lumOff val="40000"/>
        </a:schemeClr>
      </a:solid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5"/>
    </mc:Choice>
    <mc:Fallback>
      <c:style val="5"/>
    </mc:Fallback>
  </mc:AlternateContent>
  <c:pivotSource>
    <c:name>[graphe présa.xlsx]Feuil1!Tableau croisé dynamique1</c:name>
    <c:fmtId val="11"/>
  </c:pivotSource>
  <c:chart>
    <c:title>
      <c:tx>
        <c:rich>
          <a:bodyPr/>
          <a:lstStyle/>
          <a:p>
            <a:pPr>
              <a:defRPr/>
            </a:pPr>
            <a:r>
              <a:rPr lang="en-US" sz="1400" dirty="0">
                <a:solidFill>
                  <a:schemeClr val="tx1">
                    <a:lumMod val="65000"/>
                    <a:lumOff val="35000"/>
                  </a:schemeClr>
                </a:solidFill>
              </a:rPr>
              <a:t>Evolution des naissances</a:t>
            </a:r>
          </a:p>
        </c:rich>
      </c:tx>
      <c:layout/>
      <c:overlay val="0"/>
    </c:title>
    <c:autoTitleDeleted val="0"/>
    <c:pivotFmts>
      <c:pivotFmt>
        <c:idx val="0"/>
        <c:dLbl>
          <c:idx val="0"/>
          <c:spPr/>
          <c:txPr>
            <a:bodyPr/>
            <a:lstStyle/>
            <a:p>
              <a:pPr>
                <a:defRPr b="1">
                  <a:solidFill>
                    <a:schemeClr val="bg1"/>
                  </a:solidFill>
                </a:defRPr>
              </a:pPr>
              <a:endParaRPr lang="fr-FR"/>
            </a:p>
          </c:txPr>
          <c:showLegendKey val="0"/>
          <c:showVal val="1"/>
          <c:showCatName val="0"/>
          <c:showSerName val="0"/>
          <c:showPercent val="0"/>
          <c:showBubbleSize val="0"/>
        </c:dLbl>
      </c:pivotFmt>
      <c:pivotFmt>
        <c:idx val="1"/>
      </c:pivotFmt>
      <c:pivotFmt>
        <c:idx val="2"/>
      </c:pivotFmt>
      <c:pivotFmt>
        <c:idx val="3"/>
      </c:pivotFmt>
      <c:pivotFmt>
        <c:idx val="4"/>
      </c:pivotFmt>
      <c:pivotFmt>
        <c:idx val="5"/>
        <c:marker>
          <c:symbol val="none"/>
        </c:marker>
      </c:pivotFmt>
      <c:pivotFmt>
        <c:idx val="6"/>
      </c:pivotFmt>
      <c:pivotFmt>
        <c:idx val="7"/>
        <c:spPr>
          <a:pattFill prst="pct90">
            <a:fgClr>
              <a:schemeClr val="accent3"/>
            </a:fgClr>
            <a:bgClr>
              <a:schemeClr val="bg1"/>
            </a:bgClr>
          </a:patt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pivotFmt>
      <c:pivotFmt>
        <c:idx val="8"/>
        <c:marker>
          <c:symbol val="none"/>
        </c:marker>
      </c:pivotFmt>
      <c:pivotFmt>
        <c:idx val="9"/>
        <c:marker>
          <c:symbol val="none"/>
        </c:marker>
      </c:pivotFmt>
    </c:pivotFmts>
    <c:plotArea>
      <c:layout/>
      <c:barChart>
        <c:barDir val="col"/>
        <c:grouping val="clustered"/>
        <c:varyColors val="0"/>
        <c:ser>
          <c:idx val="0"/>
          <c:order val="0"/>
          <c:tx>
            <c:strRef>
              <c:f>Feuil1!$B$3</c:f>
              <c:strCache>
                <c:ptCount val="1"/>
                <c:pt idx="0">
                  <c:v>Total</c:v>
                </c:pt>
              </c:strCache>
            </c:strRef>
          </c:tx>
          <c:invertIfNegative val="0"/>
          <c:dPt>
            <c:idx val="4"/>
            <c:invertIfNegative val="0"/>
            <c:bubble3D val="0"/>
            <c:spPr>
              <a:pattFill prst="pct90">
                <a:fgClr>
                  <a:schemeClr val="accent3"/>
                </a:fgClr>
                <a:bgClr>
                  <a:schemeClr val="bg1"/>
                </a:bgClr>
              </a:pattFill>
            </c:spPr>
          </c:dPt>
          <c:cat>
            <c:strRef>
              <c:f>Feuil1!$A$4:$A$9</c:f>
              <c:strCache>
                <c:ptCount val="5"/>
                <c:pt idx="0">
                  <c:v>2014</c:v>
                </c:pt>
                <c:pt idx="1">
                  <c:v>2015</c:v>
                </c:pt>
                <c:pt idx="2">
                  <c:v>2016</c:v>
                </c:pt>
                <c:pt idx="3">
                  <c:v>2017</c:v>
                </c:pt>
                <c:pt idx="4">
                  <c:v>Q1 2018</c:v>
                </c:pt>
              </c:strCache>
            </c:strRef>
          </c:cat>
          <c:val>
            <c:numRef>
              <c:f>Feuil1!$B$4:$B$9</c:f>
              <c:numCache>
                <c:formatCode>General</c:formatCode>
                <c:ptCount val="5"/>
                <c:pt idx="0">
                  <c:v>8</c:v>
                </c:pt>
                <c:pt idx="1">
                  <c:v>16</c:v>
                </c:pt>
                <c:pt idx="2">
                  <c:v>16</c:v>
                </c:pt>
                <c:pt idx="3">
                  <c:v>8</c:v>
                </c:pt>
                <c:pt idx="4">
                  <c:v>15</c:v>
                </c:pt>
              </c:numCache>
            </c:numRef>
          </c:val>
        </c:ser>
        <c:dLbls>
          <c:showLegendKey val="0"/>
          <c:showVal val="0"/>
          <c:showCatName val="0"/>
          <c:showSerName val="0"/>
          <c:showPercent val="0"/>
          <c:showBubbleSize val="0"/>
        </c:dLbls>
        <c:gapWidth val="150"/>
        <c:axId val="95159808"/>
        <c:axId val="73274432"/>
      </c:barChart>
      <c:catAx>
        <c:axId val="95159808"/>
        <c:scaling>
          <c:orientation val="minMax"/>
        </c:scaling>
        <c:delete val="0"/>
        <c:axPos val="b"/>
        <c:majorTickMark val="none"/>
        <c:minorTickMark val="none"/>
        <c:tickLblPos val="nextTo"/>
        <c:crossAx val="73274432"/>
        <c:crosses val="autoZero"/>
        <c:auto val="1"/>
        <c:lblAlgn val="ctr"/>
        <c:lblOffset val="100"/>
        <c:noMultiLvlLbl val="0"/>
      </c:catAx>
      <c:valAx>
        <c:axId val="73274432"/>
        <c:scaling>
          <c:orientation val="minMax"/>
        </c:scaling>
        <c:delete val="1"/>
        <c:axPos val="l"/>
        <c:numFmt formatCode="General" sourceLinked="1"/>
        <c:majorTickMark val="none"/>
        <c:minorTickMark val="none"/>
        <c:tickLblPos val="nextTo"/>
        <c:crossAx val="95159808"/>
        <c:crosses val="autoZero"/>
        <c:crossBetween val="between"/>
      </c:valAx>
      <c:spPr>
        <a:noFill/>
        <a:ln w="25400">
          <a:noFill/>
        </a:ln>
      </c:spPr>
    </c:plotArea>
    <c:plotVisOnly val="1"/>
    <c:dispBlanksAs val="gap"/>
    <c:showDLblsOverMax val="0"/>
  </c:chart>
  <c:spPr>
    <a:ln w="19050">
      <a:solidFill>
        <a:schemeClr val="accent3">
          <a:lumMod val="60000"/>
          <a:lumOff val="40000"/>
        </a:schemeClr>
      </a:solidFill>
    </a:ln>
  </c:spPr>
  <c:externalData r:id="rId1">
    <c:autoUpdate val="0"/>
  </c:externalData>
  <c:extLst>
    <c:ext xmlns:c14="http://schemas.microsoft.com/office/drawing/2007/8/2/chart" uri="{781A3756-C4B2-4CAC-9D66-4F8BD8637D16}">
      <c14:pivotOptions>
        <c14:dropZoneFilter val="1"/>
        <c14:dropZoneCategories val="1"/>
        <c14:dropZoneData val="1"/>
        <c14:dropZonesVisible val="1"/>
      </c14:pivotOptions>
    </c:ext>
  </c:extLst>
</c:chartSpace>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A46838-43E3-4DCF-8E46-48CFFE005B6B}" type="doc">
      <dgm:prSet loTypeId="urn:microsoft.com/office/officeart/2005/8/layout/chevron1" loCatId="process" qsTypeId="urn:microsoft.com/office/officeart/2005/8/quickstyle/simple1" qsCatId="simple" csTypeId="urn:microsoft.com/office/officeart/2005/8/colors/accent3_3" csCatId="accent3" phldr="1"/>
      <dgm:spPr/>
      <dgm:t>
        <a:bodyPr/>
        <a:lstStyle/>
        <a:p>
          <a:endParaRPr lang="fr-BE"/>
        </a:p>
      </dgm:t>
    </dgm:pt>
    <dgm:pt modelId="{8DA4698F-1BC8-4898-BE88-402392B427E7}">
      <dgm:prSet phldrT="[Texte]"/>
      <dgm:spPr/>
      <dgm:t>
        <a:bodyPr/>
        <a:lstStyle/>
        <a:p>
          <a:r>
            <a:rPr lang="fr-BE" dirty="0" smtClean="0"/>
            <a:t>Annonce de la grossesse</a:t>
          </a:r>
          <a:endParaRPr lang="fr-BE" dirty="0"/>
        </a:p>
      </dgm:t>
    </dgm:pt>
    <dgm:pt modelId="{3750CE7E-E891-4162-B8D7-933D10B847C5}" type="parTrans" cxnId="{DBFE6174-B8F5-48F3-9524-C059679679D0}">
      <dgm:prSet/>
      <dgm:spPr/>
      <dgm:t>
        <a:bodyPr/>
        <a:lstStyle/>
        <a:p>
          <a:endParaRPr lang="fr-BE"/>
        </a:p>
      </dgm:t>
    </dgm:pt>
    <dgm:pt modelId="{FA94A1C6-BE51-427D-959E-C15EA35C59FC}" type="sibTrans" cxnId="{DBFE6174-B8F5-48F3-9524-C059679679D0}">
      <dgm:prSet/>
      <dgm:spPr/>
      <dgm:t>
        <a:bodyPr/>
        <a:lstStyle/>
        <a:p>
          <a:endParaRPr lang="fr-BE"/>
        </a:p>
      </dgm:t>
    </dgm:pt>
    <dgm:pt modelId="{4E2D7B4E-8EAC-46F4-B044-334BA3230B9B}">
      <dgm:prSet phldrT="[Texte]"/>
      <dgm:spPr/>
      <dgm:t>
        <a:bodyPr/>
        <a:lstStyle/>
        <a:p>
          <a:r>
            <a:rPr lang="fr-BE" dirty="0" smtClean="0"/>
            <a:t>Evolution de la grossesse</a:t>
          </a:r>
          <a:endParaRPr lang="fr-BE" dirty="0"/>
        </a:p>
      </dgm:t>
    </dgm:pt>
    <dgm:pt modelId="{FE10E609-6ADA-41A3-AE19-B0A1F299B9F0}" type="parTrans" cxnId="{0F05BE89-1910-44D6-A844-80D9D0BAEDE7}">
      <dgm:prSet/>
      <dgm:spPr/>
      <dgm:t>
        <a:bodyPr/>
        <a:lstStyle/>
        <a:p>
          <a:endParaRPr lang="fr-BE"/>
        </a:p>
      </dgm:t>
    </dgm:pt>
    <dgm:pt modelId="{E97ED9EF-AEA7-4FE9-8F68-2189EF3E7D10}" type="sibTrans" cxnId="{0F05BE89-1910-44D6-A844-80D9D0BAEDE7}">
      <dgm:prSet/>
      <dgm:spPr/>
      <dgm:t>
        <a:bodyPr/>
        <a:lstStyle/>
        <a:p>
          <a:endParaRPr lang="fr-BE"/>
        </a:p>
      </dgm:t>
    </dgm:pt>
    <dgm:pt modelId="{B5E5AE73-8836-455C-ABD1-23956E6B0A3C}">
      <dgm:prSet phldrT="[Texte]"/>
      <dgm:spPr/>
      <dgm:t>
        <a:bodyPr/>
        <a:lstStyle/>
        <a:p>
          <a:r>
            <a:rPr lang="fr-BE" dirty="0" smtClean="0"/>
            <a:t>Naissance</a:t>
          </a:r>
          <a:endParaRPr lang="fr-BE" dirty="0"/>
        </a:p>
      </dgm:t>
    </dgm:pt>
    <dgm:pt modelId="{FF756141-43B7-4526-8879-B3D2470E4803}" type="parTrans" cxnId="{6B65C00D-701C-43DF-916E-6670FF8CB502}">
      <dgm:prSet/>
      <dgm:spPr/>
      <dgm:t>
        <a:bodyPr/>
        <a:lstStyle/>
        <a:p>
          <a:endParaRPr lang="fr-BE"/>
        </a:p>
      </dgm:t>
    </dgm:pt>
    <dgm:pt modelId="{3D925871-DD57-4D26-BAE8-94B3DCFADF6A}" type="sibTrans" cxnId="{6B65C00D-701C-43DF-916E-6670FF8CB502}">
      <dgm:prSet/>
      <dgm:spPr/>
      <dgm:t>
        <a:bodyPr/>
        <a:lstStyle/>
        <a:p>
          <a:endParaRPr lang="fr-BE"/>
        </a:p>
      </dgm:t>
    </dgm:pt>
    <dgm:pt modelId="{3313B074-8053-4CD6-9ED3-0562BB8C4730}">
      <dgm:prSet/>
      <dgm:spPr/>
      <dgm:t>
        <a:bodyPr/>
        <a:lstStyle/>
        <a:p>
          <a:r>
            <a:rPr lang="fr-BE" dirty="0" smtClean="0"/>
            <a:t>Congé de maternité</a:t>
          </a:r>
          <a:endParaRPr lang="fr-BE" dirty="0"/>
        </a:p>
      </dgm:t>
    </dgm:pt>
    <dgm:pt modelId="{998BF885-609E-4D60-8A7B-D1F42A09F8BF}" type="parTrans" cxnId="{F8A466F3-9248-4CCC-AFC7-2F9AA2C742CA}">
      <dgm:prSet/>
      <dgm:spPr/>
      <dgm:t>
        <a:bodyPr/>
        <a:lstStyle/>
        <a:p>
          <a:endParaRPr lang="fr-BE"/>
        </a:p>
      </dgm:t>
    </dgm:pt>
    <dgm:pt modelId="{89D0A15F-B1B5-4B74-B0B9-14C9B4F0EE22}" type="sibTrans" cxnId="{F8A466F3-9248-4CCC-AFC7-2F9AA2C742CA}">
      <dgm:prSet/>
      <dgm:spPr/>
      <dgm:t>
        <a:bodyPr/>
        <a:lstStyle/>
        <a:p>
          <a:endParaRPr lang="fr-BE"/>
        </a:p>
      </dgm:t>
    </dgm:pt>
    <dgm:pt modelId="{FD0EEED0-1061-46F8-9288-C0E6CE27F4F8}">
      <dgm:prSet/>
      <dgm:spPr/>
      <dgm:t>
        <a:bodyPr/>
        <a:lstStyle/>
        <a:p>
          <a:r>
            <a:rPr lang="fr-BE" dirty="0" smtClean="0"/>
            <a:t>Retour au travail</a:t>
          </a:r>
          <a:endParaRPr lang="fr-BE" dirty="0"/>
        </a:p>
      </dgm:t>
    </dgm:pt>
    <dgm:pt modelId="{AB7AB252-E61E-4CD2-B4CB-E09AE136842C}" type="parTrans" cxnId="{4FEF5AFB-B601-4914-887C-D55FC36B0007}">
      <dgm:prSet/>
      <dgm:spPr/>
      <dgm:t>
        <a:bodyPr/>
        <a:lstStyle/>
        <a:p>
          <a:endParaRPr lang="fr-BE"/>
        </a:p>
      </dgm:t>
    </dgm:pt>
    <dgm:pt modelId="{5DB28F0F-7B2C-4764-8F3D-AEFB543309A8}" type="sibTrans" cxnId="{4FEF5AFB-B601-4914-887C-D55FC36B0007}">
      <dgm:prSet/>
      <dgm:spPr/>
      <dgm:t>
        <a:bodyPr/>
        <a:lstStyle/>
        <a:p>
          <a:endParaRPr lang="fr-BE"/>
        </a:p>
      </dgm:t>
    </dgm:pt>
    <dgm:pt modelId="{67367C82-AB91-4FFD-B6FB-4A99006BAFAB}" type="pres">
      <dgm:prSet presAssocID="{FCA46838-43E3-4DCF-8E46-48CFFE005B6B}" presName="Name0" presStyleCnt="0">
        <dgm:presLayoutVars>
          <dgm:dir/>
          <dgm:animLvl val="lvl"/>
          <dgm:resizeHandles val="exact"/>
        </dgm:presLayoutVars>
      </dgm:prSet>
      <dgm:spPr/>
      <dgm:t>
        <a:bodyPr/>
        <a:lstStyle/>
        <a:p>
          <a:endParaRPr lang="fr-BE"/>
        </a:p>
      </dgm:t>
    </dgm:pt>
    <dgm:pt modelId="{A3E05AD1-1009-4AD1-A445-CBB8E42FD871}" type="pres">
      <dgm:prSet presAssocID="{8DA4698F-1BC8-4898-BE88-402392B427E7}" presName="parTxOnly" presStyleLbl="node1" presStyleIdx="0" presStyleCnt="5">
        <dgm:presLayoutVars>
          <dgm:chMax val="0"/>
          <dgm:chPref val="0"/>
          <dgm:bulletEnabled val="1"/>
        </dgm:presLayoutVars>
      </dgm:prSet>
      <dgm:spPr/>
      <dgm:t>
        <a:bodyPr/>
        <a:lstStyle/>
        <a:p>
          <a:endParaRPr lang="fr-BE"/>
        </a:p>
      </dgm:t>
    </dgm:pt>
    <dgm:pt modelId="{D49895A3-39F9-48A9-9F3A-134E62A0D444}" type="pres">
      <dgm:prSet presAssocID="{FA94A1C6-BE51-427D-959E-C15EA35C59FC}" presName="parTxOnlySpace" presStyleCnt="0"/>
      <dgm:spPr/>
    </dgm:pt>
    <dgm:pt modelId="{60B6AD6A-DE0A-4FB3-8051-C4E63378339F}" type="pres">
      <dgm:prSet presAssocID="{4E2D7B4E-8EAC-46F4-B044-334BA3230B9B}" presName="parTxOnly" presStyleLbl="node1" presStyleIdx="1" presStyleCnt="5">
        <dgm:presLayoutVars>
          <dgm:chMax val="0"/>
          <dgm:chPref val="0"/>
          <dgm:bulletEnabled val="1"/>
        </dgm:presLayoutVars>
      </dgm:prSet>
      <dgm:spPr/>
      <dgm:t>
        <a:bodyPr/>
        <a:lstStyle/>
        <a:p>
          <a:endParaRPr lang="fr-BE"/>
        </a:p>
      </dgm:t>
    </dgm:pt>
    <dgm:pt modelId="{966EE4DF-B038-4CD3-88F1-B664BCC768BF}" type="pres">
      <dgm:prSet presAssocID="{E97ED9EF-AEA7-4FE9-8F68-2189EF3E7D10}" presName="parTxOnlySpace" presStyleCnt="0"/>
      <dgm:spPr/>
    </dgm:pt>
    <dgm:pt modelId="{9ECFE09E-6914-41F6-88AF-FE665578C8D3}" type="pres">
      <dgm:prSet presAssocID="{B5E5AE73-8836-455C-ABD1-23956E6B0A3C}" presName="parTxOnly" presStyleLbl="node1" presStyleIdx="2" presStyleCnt="5">
        <dgm:presLayoutVars>
          <dgm:chMax val="0"/>
          <dgm:chPref val="0"/>
          <dgm:bulletEnabled val="1"/>
        </dgm:presLayoutVars>
      </dgm:prSet>
      <dgm:spPr/>
      <dgm:t>
        <a:bodyPr/>
        <a:lstStyle/>
        <a:p>
          <a:endParaRPr lang="fr-BE"/>
        </a:p>
      </dgm:t>
    </dgm:pt>
    <dgm:pt modelId="{0E3E4C0B-821D-4FD7-B609-B6DA9D3C9462}" type="pres">
      <dgm:prSet presAssocID="{3D925871-DD57-4D26-BAE8-94B3DCFADF6A}" presName="parTxOnlySpace" presStyleCnt="0"/>
      <dgm:spPr/>
    </dgm:pt>
    <dgm:pt modelId="{12D79B0B-998B-4C7C-A30C-DE76E23CF3D2}" type="pres">
      <dgm:prSet presAssocID="{3313B074-8053-4CD6-9ED3-0562BB8C4730}" presName="parTxOnly" presStyleLbl="node1" presStyleIdx="3" presStyleCnt="5">
        <dgm:presLayoutVars>
          <dgm:chMax val="0"/>
          <dgm:chPref val="0"/>
          <dgm:bulletEnabled val="1"/>
        </dgm:presLayoutVars>
      </dgm:prSet>
      <dgm:spPr/>
      <dgm:t>
        <a:bodyPr/>
        <a:lstStyle/>
        <a:p>
          <a:endParaRPr lang="fr-BE"/>
        </a:p>
      </dgm:t>
    </dgm:pt>
    <dgm:pt modelId="{6C499782-F3F9-4185-BCE3-9F4E26C895A6}" type="pres">
      <dgm:prSet presAssocID="{89D0A15F-B1B5-4B74-B0B9-14C9B4F0EE22}" presName="parTxOnlySpace" presStyleCnt="0"/>
      <dgm:spPr/>
    </dgm:pt>
    <dgm:pt modelId="{D0B8F135-045C-4401-9DD4-AF24F5080D40}" type="pres">
      <dgm:prSet presAssocID="{FD0EEED0-1061-46F8-9288-C0E6CE27F4F8}" presName="parTxOnly" presStyleLbl="node1" presStyleIdx="4" presStyleCnt="5">
        <dgm:presLayoutVars>
          <dgm:chMax val="0"/>
          <dgm:chPref val="0"/>
          <dgm:bulletEnabled val="1"/>
        </dgm:presLayoutVars>
      </dgm:prSet>
      <dgm:spPr/>
      <dgm:t>
        <a:bodyPr/>
        <a:lstStyle/>
        <a:p>
          <a:endParaRPr lang="fr-BE"/>
        </a:p>
      </dgm:t>
    </dgm:pt>
  </dgm:ptLst>
  <dgm:cxnLst>
    <dgm:cxn modelId="{A6D4E3AD-9D69-4846-A511-F5D99D5C1597}" type="presOf" srcId="{B5E5AE73-8836-455C-ABD1-23956E6B0A3C}" destId="{9ECFE09E-6914-41F6-88AF-FE665578C8D3}" srcOrd="0" destOrd="0" presId="urn:microsoft.com/office/officeart/2005/8/layout/chevron1"/>
    <dgm:cxn modelId="{F8A466F3-9248-4CCC-AFC7-2F9AA2C742CA}" srcId="{FCA46838-43E3-4DCF-8E46-48CFFE005B6B}" destId="{3313B074-8053-4CD6-9ED3-0562BB8C4730}" srcOrd="3" destOrd="0" parTransId="{998BF885-609E-4D60-8A7B-D1F42A09F8BF}" sibTransId="{89D0A15F-B1B5-4B74-B0B9-14C9B4F0EE22}"/>
    <dgm:cxn modelId="{6B65C00D-701C-43DF-916E-6670FF8CB502}" srcId="{FCA46838-43E3-4DCF-8E46-48CFFE005B6B}" destId="{B5E5AE73-8836-455C-ABD1-23956E6B0A3C}" srcOrd="2" destOrd="0" parTransId="{FF756141-43B7-4526-8879-B3D2470E4803}" sibTransId="{3D925871-DD57-4D26-BAE8-94B3DCFADF6A}"/>
    <dgm:cxn modelId="{DBFE6174-B8F5-48F3-9524-C059679679D0}" srcId="{FCA46838-43E3-4DCF-8E46-48CFFE005B6B}" destId="{8DA4698F-1BC8-4898-BE88-402392B427E7}" srcOrd="0" destOrd="0" parTransId="{3750CE7E-E891-4162-B8D7-933D10B847C5}" sibTransId="{FA94A1C6-BE51-427D-959E-C15EA35C59FC}"/>
    <dgm:cxn modelId="{D53F6B6C-5C10-44F1-A407-EEE937DFB2BE}" type="presOf" srcId="{3313B074-8053-4CD6-9ED3-0562BB8C4730}" destId="{12D79B0B-998B-4C7C-A30C-DE76E23CF3D2}" srcOrd="0" destOrd="0" presId="urn:microsoft.com/office/officeart/2005/8/layout/chevron1"/>
    <dgm:cxn modelId="{0F05BE89-1910-44D6-A844-80D9D0BAEDE7}" srcId="{FCA46838-43E3-4DCF-8E46-48CFFE005B6B}" destId="{4E2D7B4E-8EAC-46F4-B044-334BA3230B9B}" srcOrd="1" destOrd="0" parTransId="{FE10E609-6ADA-41A3-AE19-B0A1F299B9F0}" sibTransId="{E97ED9EF-AEA7-4FE9-8F68-2189EF3E7D10}"/>
    <dgm:cxn modelId="{A92628D1-4800-4F9A-9AD6-234B38BC1C4C}" type="presOf" srcId="{8DA4698F-1BC8-4898-BE88-402392B427E7}" destId="{A3E05AD1-1009-4AD1-A445-CBB8E42FD871}" srcOrd="0" destOrd="0" presId="urn:microsoft.com/office/officeart/2005/8/layout/chevron1"/>
    <dgm:cxn modelId="{4FEF5AFB-B601-4914-887C-D55FC36B0007}" srcId="{FCA46838-43E3-4DCF-8E46-48CFFE005B6B}" destId="{FD0EEED0-1061-46F8-9288-C0E6CE27F4F8}" srcOrd="4" destOrd="0" parTransId="{AB7AB252-E61E-4CD2-B4CB-E09AE136842C}" sibTransId="{5DB28F0F-7B2C-4764-8F3D-AEFB543309A8}"/>
    <dgm:cxn modelId="{5CF59B34-8831-448F-9FEA-9537C821367E}" type="presOf" srcId="{FCA46838-43E3-4DCF-8E46-48CFFE005B6B}" destId="{67367C82-AB91-4FFD-B6FB-4A99006BAFAB}" srcOrd="0" destOrd="0" presId="urn:microsoft.com/office/officeart/2005/8/layout/chevron1"/>
    <dgm:cxn modelId="{D602DE32-7852-41C6-8AA8-70A28536FC2F}" type="presOf" srcId="{FD0EEED0-1061-46F8-9288-C0E6CE27F4F8}" destId="{D0B8F135-045C-4401-9DD4-AF24F5080D40}" srcOrd="0" destOrd="0" presId="urn:microsoft.com/office/officeart/2005/8/layout/chevron1"/>
    <dgm:cxn modelId="{65937222-D856-4A4D-BB5C-78C423AB91A1}" type="presOf" srcId="{4E2D7B4E-8EAC-46F4-B044-334BA3230B9B}" destId="{60B6AD6A-DE0A-4FB3-8051-C4E63378339F}" srcOrd="0" destOrd="0" presId="urn:microsoft.com/office/officeart/2005/8/layout/chevron1"/>
    <dgm:cxn modelId="{5AD27D79-4F73-4E87-ACE3-EDF4788E6738}" type="presParOf" srcId="{67367C82-AB91-4FFD-B6FB-4A99006BAFAB}" destId="{A3E05AD1-1009-4AD1-A445-CBB8E42FD871}" srcOrd="0" destOrd="0" presId="urn:microsoft.com/office/officeart/2005/8/layout/chevron1"/>
    <dgm:cxn modelId="{1A25B894-51FA-481C-9425-E1AEA28C8559}" type="presParOf" srcId="{67367C82-AB91-4FFD-B6FB-4A99006BAFAB}" destId="{D49895A3-39F9-48A9-9F3A-134E62A0D444}" srcOrd="1" destOrd="0" presId="urn:microsoft.com/office/officeart/2005/8/layout/chevron1"/>
    <dgm:cxn modelId="{354D65C6-35D8-4A5A-BF18-1539DC8DB1F9}" type="presParOf" srcId="{67367C82-AB91-4FFD-B6FB-4A99006BAFAB}" destId="{60B6AD6A-DE0A-4FB3-8051-C4E63378339F}" srcOrd="2" destOrd="0" presId="urn:microsoft.com/office/officeart/2005/8/layout/chevron1"/>
    <dgm:cxn modelId="{BAA7B6D4-8FB8-4772-B02B-8B19501F3D52}" type="presParOf" srcId="{67367C82-AB91-4FFD-B6FB-4A99006BAFAB}" destId="{966EE4DF-B038-4CD3-88F1-B664BCC768BF}" srcOrd="3" destOrd="0" presId="urn:microsoft.com/office/officeart/2005/8/layout/chevron1"/>
    <dgm:cxn modelId="{0F2A1498-E001-44CD-988B-B0FBD70CE16F}" type="presParOf" srcId="{67367C82-AB91-4FFD-B6FB-4A99006BAFAB}" destId="{9ECFE09E-6914-41F6-88AF-FE665578C8D3}" srcOrd="4" destOrd="0" presId="urn:microsoft.com/office/officeart/2005/8/layout/chevron1"/>
    <dgm:cxn modelId="{88AF9F2E-8A4E-4542-B83A-026E2A8F2327}" type="presParOf" srcId="{67367C82-AB91-4FFD-B6FB-4A99006BAFAB}" destId="{0E3E4C0B-821D-4FD7-B609-B6DA9D3C9462}" srcOrd="5" destOrd="0" presId="urn:microsoft.com/office/officeart/2005/8/layout/chevron1"/>
    <dgm:cxn modelId="{A4775E56-B686-4E26-A42C-6C52EF589BF7}" type="presParOf" srcId="{67367C82-AB91-4FFD-B6FB-4A99006BAFAB}" destId="{12D79B0B-998B-4C7C-A30C-DE76E23CF3D2}" srcOrd="6" destOrd="0" presId="urn:microsoft.com/office/officeart/2005/8/layout/chevron1"/>
    <dgm:cxn modelId="{11532FCE-4F67-42E5-B8F6-0079CA750A08}" type="presParOf" srcId="{67367C82-AB91-4FFD-B6FB-4A99006BAFAB}" destId="{6C499782-F3F9-4185-BCE3-9F4E26C895A6}" srcOrd="7" destOrd="0" presId="urn:microsoft.com/office/officeart/2005/8/layout/chevron1"/>
    <dgm:cxn modelId="{BC66679E-D00A-4B67-9127-6E381056D887}" type="presParOf" srcId="{67367C82-AB91-4FFD-B6FB-4A99006BAFAB}" destId="{D0B8F135-045C-4401-9DD4-AF24F5080D40}"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019EF4-2AAA-4055-9B3E-868BAE07CA97}" type="doc">
      <dgm:prSet loTypeId="urn:microsoft.com/office/officeart/2005/8/layout/lProcess2" loCatId="list" qsTypeId="urn:microsoft.com/office/officeart/2005/8/quickstyle/simple1" qsCatId="simple" csTypeId="urn:microsoft.com/office/officeart/2005/8/colors/accent3_3" csCatId="accent3" phldr="1"/>
      <dgm:spPr/>
      <dgm:t>
        <a:bodyPr/>
        <a:lstStyle/>
        <a:p>
          <a:endParaRPr lang="fr-BE"/>
        </a:p>
      </dgm:t>
    </dgm:pt>
    <dgm:pt modelId="{7EECCBA7-F7FB-43DD-8F50-08514687D671}">
      <dgm:prSet phldrT="[Texte]" custT="1"/>
      <dgm:spPr/>
      <dgm:t>
        <a:bodyPr/>
        <a:lstStyle/>
        <a:p>
          <a:r>
            <a:rPr lang="fr-BE" sz="2400" b="1" dirty="0" smtClean="0">
              <a:solidFill>
                <a:schemeClr val="tx1">
                  <a:lumMod val="65000"/>
                  <a:lumOff val="35000"/>
                </a:schemeClr>
              </a:solidFill>
            </a:rPr>
            <a:t>Organisation</a:t>
          </a:r>
          <a:endParaRPr lang="fr-BE" sz="2400" b="1" dirty="0">
            <a:solidFill>
              <a:schemeClr val="tx1">
                <a:lumMod val="65000"/>
                <a:lumOff val="35000"/>
              </a:schemeClr>
            </a:solidFill>
          </a:endParaRPr>
        </a:p>
      </dgm:t>
    </dgm:pt>
    <dgm:pt modelId="{0ACB3285-A48E-48C6-B7E0-C747F8C5388E}" type="parTrans" cxnId="{9CC572B7-3283-4556-9FEF-29C24FB5F868}">
      <dgm:prSet/>
      <dgm:spPr/>
      <dgm:t>
        <a:bodyPr/>
        <a:lstStyle/>
        <a:p>
          <a:endParaRPr lang="fr-BE"/>
        </a:p>
      </dgm:t>
    </dgm:pt>
    <dgm:pt modelId="{EDB26196-E925-4FE2-8BD7-38FAA9B036FE}" type="sibTrans" cxnId="{9CC572B7-3283-4556-9FEF-29C24FB5F868}">
      <dgm:prSet/>
      <dgm:spPr/>
      <dgm:t>
        <a:bodyPr/>
        <a:lstStyle/>
        <a:p>
          <a:endParaRPr lang="fr-BE"/>
        </a:p>
      </dgm:t>
    </dgm:pt>
    <dgm:pt modelId="{8AC5CA0E-7993-4EF5-999F-D3A621CD7F48}">
      <dgm:prSet phldrT="[Texte]"/>
      <dgm:spPr/>
      <dgm:t>
        <a:bodyPr/>
        <a:lstStyle/>
        <a:p>
          <a:r>
            <a:rPr lang="fr-BE" dirty="0" smtClean="0"/>
            <a:t>Horaires flexibles</a:t>
          </a:r>
          <a:endParaRPr lang="fr-BE" dirty="0"/>
        </a:p>
      </dgm:t>
    </dgm:pt>
    <dgm:pt modelId="{F061B709-D688-4631-9AF6-92CF543418DC}" type="parTrans" cxnId="{1AEF0101-9967-45A2-A5B5-CD63607461F2}">
      <dgm:prSet/>
      <dgm:spPr/>
      <dgm:t>
        <a:bodyPr/>
        <a:lstStyle/>
        <a:p>
          <a:endParaRPr lang="fr-BE"/>
        </a:p>
      </dgm:t>
    </dgm:pt>
    <dgm:pt modelId="{598205ED-F75C-4820-B8C3-AD2C24A76FC6}" type="sibTrans" cxnId="{1AEF0101-9967-45A2-A5B5-CD63607461F2}">
      <dgm:prSet/>
      <dgm:spPr/>
      <dgm:t>
        <a:bodyPr/>
        <a:lstStyle/>
        <a:p>
          <a:endParaRPr lang="fr-BE"/>
        </a:p>
      </dgm:t>
    </dgm:pt>
    <dgm:pt modelId="{47141AD4-3A8B-4450-93E8-4A3DC97983A0}">
      <dgm:prSet phldrT="[Texte]"/>
      <dgm:spPr/>
      <dgm:t>
        <a:bodyPr/>
        <a:lstStyle/>
        <a:p>
          <a:r>
            <a:rPr lang="fr-BE" dirty="0" smtClean="0"/>
            <a:t>Congés parentaux </a:t>
          </a:r>
        </a:p>
        <a:p>
          <a:r>
            <a:rPr lang="fr-BE" dirty="0" smtClean="0"/>
            <a:t>&amp;</a:t>
          </a:r>
        </a:p>
        <a:p>
          <a:r>
            <a:rPr lang="fr-BE" dirty="0" smtClean="0"/>
            <a:t>Crédit-temps</a:t>
          </a:r>
          <a:endParaRPr lang="fr-BE" dirty="0"/>
        </a:p>
      </dgm:t>
    </dgm:pt>
    <dgm:pt modelId="{1BBE784C-A41D-41C4-A27B-B24EB772C65B}" type="parTrans" cxnId="{3305D314-0BB9-4A0B-8A82-5445B7BD784B}">
      <dgm:prSet/>
      <dgm:spPr/>
      <dgm:t>
        <a:bodyPr/>
        <a:lstStyle/>
        <a:p>
          <a:endParaRPr lang="fr-BE"/>
        </a:p>
      </dgm:t>
    </dgm:pt>
    <dgm:pt modelId="{B01E04A6-6F72-4E35-91E4-F79F23BFA864}" type="sibTrans" cxnId="{3305D314-0BB9-4A0B-8A82-5445B7BD784B}">
      <dgm:prSet/>
      <dgm:spPr/>
      <dgm:t>
        <a:bodyPr/>
        <a:lstStyle/>
        <a:p>
          <a:endParaRPr lang="fr-BE"/>
        </a:p>
      </dgm:t>
    </dgm:pt>
    <dgm:pt modelId="{C2DAE579-4CE7-486D-84F8-907CC7B41359}">
      <dgm:prSet phldrT="[Texte]" custT="1"/>
      <dgm:spPr/>
      <dgm:t>
        <a:bodyPr/>
        <a:lstStyle/>
        <a:p>
          <a:r>
            <a:rPr lang="fr-BE" sz="2400" b="1" dirty="0" smtClean="0">
              <a:solidFill>
                <a:schemeClr val="tx1">
                  <a:lumMod val="65000"/>
                  <a:lumOff val="35000"/>
                </a:schemeClr>
              </a:solidFill>
            </a:rPr>
            <a:t>Soutien financier</a:t>
          </a:r>
          <a:endParaRPr lang="fr-BE" sz="2400" b="1" dirty="0">
            <a:solidFill>
              <a:schemeClr val="tx1">
                <a:lumMod val="65000"/>
                <a:lumOff val="35000"/>
              </a:schemeClr>
            </a:solidFill>
          </a:endParaRPr>
        </a:p>
      </dgm:t>
    </dgm:pt>
    <dgm:pt modelId="{1AA90EF3-0CE0-40F1-8071-91067C735F65}" type="parTrans" cxnId="{3D8A4759-7F38-4CF0-9A31-EDB7436B6B97}">
      <dgm:prSet/>
      <dgm:spPr/>
      <dgm:t>
        <a:bodyPr/>
        <a:lstStyle/>
        <a:p>
          <a:endParaRPr lang="fr-BE"/>
        </a:p>
      </dgm:t>
    </dgm:pt>
    <dgm:pt modelId="{652EB7EC-45BF-4905-BEDB-464A48BD8B27}" type="sibTrans" cxnId="{3D8A4759-7F38-4CF0-9A31-EDB7436B6B97}">
      <dgm:prSet/>
      <dgm:spPr/>
      <dgm:t>
        <a:bodyPr/>
        <a:lstStyle/>
        <a:p>
          <a:endParaRPr lang="fr-BE"/>
        </a:p>
      </dgm:t>
    </dgm:pt>
    <dgm:pt modelId="{1748C826-E012-45A8-8B68-1A969E5EE21A}">
      <dgm:prSet phldrT="[Texte]"/>
      <dgm:spPr/>
      <dgm:t>
        <a:bodyPr/>
        <a:lstStyle/>
        <a:p>
          <a:r>
            <a:rPr lang="fr-BE" dirty="0" smtClean="0"/>
            <a:t>Frais de crèche</a:t>
          </a:r>
          <a:endParaRPr lang="fr-BE" dirty="0"/>
        </a:p>
      </dgm:t>
    </dgm:pt>
    <dgm:pt modelId="{F94B299F-90F5-4A9D-84EB-C47B2E8E9DF8}" type="parTrans" cxnId="{55B3DB36-AC54-4118-90CD-7C015E542CEC}">
      <dgm:prSet/>
      <dgm:spPr/>
      <dgm:t>
        <a:bodyPr/>
        <a:lstStyle/>
        <a:p>
          <a:endParaRPr lang="fr-BE"/>
        </a:p>
      </dgm:t>
    </dgm:pt>
    <dgm:pt modelId="{4EBF08DA-172F-4FF9-B739-127A516A52C8}" type="sibTrans" cxnId="{55B3DB36-AC54-4118-90CD-7C015E542CEC}">
      <dgm:prSet/>
      <dgm:spPr/>
      <dgm:t>
        <a:bodyPr/>
        <a:lstStyle/>
        <a:p>
          <a:endParaRPr lang="fr-BE"/>
        </a:p>
      </dgm:t>
    </dgm:pt>
    <dgm:pt modelId="{B96D70F9-F3E5-4EB2-8A85-D268EFAFE0AC}">
      <dgm:prSet phldrT="[Texte]"/>
      <dgm:spPr/>
      <dgm:t>
        <a:bodyPr/>
        <a:lstStyle/>
        <a:p>
          <a:r>
            <a:rPr lang="fr-BE" dirty="0" smtClean="0"/>
            <a:t>Frais de garde enfant malade</a:t>
          </a:r>
          <a:endParaRPr lang="fr-BE" dirty="0"/>
        </a:p>
      </dgm:t>
    </dgm:pt>
    <dgm:pt modelId="{D3098281-8330-4493-A0AD-DE993D8C4F13}" type="parTrans" cxnId="{1CE261BE-8FF6-409C-A815-8E0F01D05C7B}">
      <dgm:prSet/>
      <dgm:spPr/>
      <dgm:t>
        <a:bodyPr/>
        <a:lstStyle/>
        <a:p>
          <a:endParaRPr lang="fr-BE"/>
        </a:p>
      </dgm:t>
    </dgm:pt>
    <dgm:pt modelId="{0EA0B520-55D0-4648-93E3-A91696873870}" type="sibTrans" cxnId="{1CE261BE-8FF6-409C-A815-8E0F01D05C7B}">
      <dgm:prSet/>
      <dgm:spPr/>
      <dgm:t>
        <a:bodyPr/>
        <a:lstStyle/>
        <a:p>
          <a:endParaRPr lang="fr-BE"/>
        </a:p>
      </dgm:t>
    </dgm:pt>
    <dgm:pt modelId="{595AB192-93C4-4DD2-A41A-7D1B9307C78F}">
      <dgm:prSet phldrT="[Texte]" custT="1"/>
      <dgm:spPr/>
      <dgm:t>
        <a:bodyPr/>
        <a:lstStyle/>
        <a:p>
          <a:r>
            <a:rPr lang="fr-BE" sz="2400" b="1" dirty="0" smtClean="0">
              <a:solidFill>
                <a:schemeClr val="tx1">
                  <a:lumMod val="65000"/>
                  <a:lumOff val="35000"/>
                </a:schemeClr>
              </a:solidFill>
            </a:rPr>
            <a:t>Facilités</a:t>
          </a:r>
          <a:endParaRPr lang="fr-BE" sz="2400" b="1" dirty="0">
            <a:solidFill>
              <a:schemeClr val="tx1">
                <a:lumMod val="65000"/>
                <a:lumOff val="35000"/>
              </a:schemeClr>
            </a:solidFill>
          </a:endParaRPr>
        </a:p>
      </dgm:t>
    </dgm:pt>
    <dgm:pt modelId="{A194D716-6A8A-49B6-8D32-516D5CDCED55}" type="parTrans" cxnId="{CCD21CDE-908C-4882-AC4E-BA8DFD369D51}">
      <dgm:prSet/>
      <dgm:spPr/>
      <dgm:t>
        <a:bodyPr/>
        <a:lstStyle/>
        <a:p>
          <a:endParaRPr lang="fr-BE"/>
        </a:p>
      </dgm:t>
    </dgm:pt>
    <dgm:pt modelId="{370CC576-B5B7-42C5-A996-B1CD35C0C1C2}" type="sibTrans" cxnId="{CCD21CDE-908C-4882-AC4E-BA8DFD369D51}">
      <dgm:prSet/>
      <dgm:spPr/>
      <dgm:t>
        <a:bodyPr/>
        <a:lstStyle/>
        <a:p>
          <a:endParaRPr lang="fr-BE"/>
        </a:p>
      </dgm:t>
    </dgm:pt>
    <dgm:pt modelId="{1709EB75-77B7-4022-B1F4-A147C6FB14CE}">
      <dgm:prSet phldrT="[Texte]"/>
      <dgm:spPr/>
      <dgm:t>
        <a:bodyPr/>
        <a:lstStyle/>
        <a:p>
          <a:r>
            <a:rPr lang="fr-BE" dirty="0" smtClean="0"/>
            <a:t>Stage enfants</a:t>
          </a:r>
          <a:endParaRPr lang="fr-BE" dirty="0"/>
        </a:p>
      </dgm:t>
    </dgm:pt>
    <dgm:pt modelId="{0A0E78FA-BD21-4F0E-9A5B-2BB7C28278E0}" type="parTrans" cxnId="{5279838A-7A54-4B8D-9654-6552B413DCDB}">
      <dgm:prSet/>
      <dgm:spPr/>
      <dgm:t>
        <a:bodyPr/>
        <a:lstStyle/>
        <a:p>
          <a:endParaRPr lang="fr-BE"/>
        </a:p>
      </dgm:t>
    </dgm:pt>
    <dgm:pt modelId="{B0FA1790-B42E-4956-97BF-A192B5EC6116}" type="sibTrans" cxnId="{5279838A-7A54-4B8D-9654-6552B413DCDB}">
      <dgm:prSet/>
      <dgm:spPr/>
      <dgm:t>
        <a:bodyPr/>
        <a:lstStyle/>
        <a:p>
          <a:endParaRPr lang="fr-BE"/>
        </a:p>
      </dgm:t>
    </dgm:pt>
    <dgm:pt modelId="{18DA880A-8634-4D71-832A-C4D26116D4DF}">
      <dgm:prSet phldrT="[Texte]"/>
      <dgm:spPr/>
      <dgm:t>
        <a:bodyPr/>
        <a:lstStyle/>
        <a:p>
          <a:endParaRPr lang="fr-BE" dirty="0" smtClean="0"/>
        </a:p>
        <a:p>
          <a:r>
            <a:rPr lang="fr-BE" dirty="0" smtClean="0"/>
            <a:t>Service de repassage</a:t>
          </a:r>
        </a:p>
        <a:p>
          <a:endParaRPr lang="fr-BE" dirty="0"/>
        </a:p>
      </dgm:t>
    </dgm:pt>
    <dgm:pt modelId="{7C6D099A-F7EC-4330-B320-D3C32441DB89}" type="parTrans" cxnId="{06BC552B-9A77-466C-ADC2-9C1458FD433D}">
      <dgm:prSet/>
      <dgm:spPr/>
      <dgm:t>
        <a:bodyPr/>
        <a:lstStyle/>
        <a:p>
          <a:endParaRPr lang="fr-BE"/>
        </a:p>
      </dgm:t>
    </dgm:pt>
    <dgm:pt modelId="{0FB01877-EBD3-4120-926A-C07E88340104}" type="sibTrans" cxnId="{06BC552B-9A77-466C-ADC2-9C1458FD433D}">
      <dgm:prSet/>
      <dgm:spPr/>
      <dgm:t>
        <a:bodyPr/>
        <a:lstStyle/>
        <a:p>
          <a:endParaRPr lang="fr-BE"/>
        </a:p>
      </dgm:t>
    </dgm:pt>
    <dgm:pt modelId="{1340D649-C9DB-448F-95B8-69EDC54FD27B}">
      <dgm:prSet/>
      <dgm:spPr/>
      <dgm:t>
        <a:bodyPr/>
        <a:lstStyle/>
        <a:p>
          <a:r>
            <a:rPr lang="fr-BE" dirty="0" smtClean="0"/>
            <a:t>Chèque Sport &amp; Culture</a:t>
          </a:r>
          <a:endParaRPr lang="fr-BE" dirty="0"/>
        </a:p>
      </dgm:t>
    </dgm:pt>
    <dgm:pt modelId="{507FDC0F-4AA8-49C8-AF72-28E1A71D75E3}" type="parTrans" cxnId="{158D0DE7-3487-47AF-8399-F9885DF8B14D}">
      <dgm:prSet/>
      <dgm:spPr/>
      <dgm:t>
        <a:bodyPr/>
        <a:lstStyle/>
        <a:p>
          <a:endParaRPr lang="fr-BE"/>
        </a:p>
      </dgm:t>
    </dgm:pt>
    <dgm:pt modelId="{B4DD114C-E90F-474D-B4C0-3FE0ED1557EF}" type="sibTrans" cxnId="{158D0DE7-3487-47AF-8399-F9885DF8B14D}">
      <dgm:prSet/>
      <dgm:spPr/>
      <dgm:t>
        <a:bodyPr/>
        <a:lstStyle/>
        <a:p>
          <a:endParaRPr lang="fr-BE"/>
        </a:p>
      </dgm:t>
    </dgm:pt>
    <dgm:pt modelId="{903B4692-8015-418E-982A-348C19009D93}">
      <dgm:prSet/>
      <dgm:spPr/>
      <dgm:t>
        <a:bodyPr/>
        <a:lstStyle/>
        <a:p>
          <a:r>
            <a:rPr lang="fr-BE" dirty="0" smtClean="0"/>
            <a:t>Chèque cadeau</a:t>
          </a:r>
          <a:endParaRPr lang="fr-BE" dirty="0"/>
        </a:p>
      </dgm:t>
    </dgm:pt>
    <dgm:pt modelId="{939B3591-D0AD-41F2-822E-0221DA9D9F57}" type="parTrans" cxnId="{6AE93C48-0560-47C2-B6B8-E365E95B2C9A}">
      <dgm:prSet/>
      <dgm:spPr/>
      <dgm:t>
        <a:bodyPr/>
        <a:lstStyle/>
        <a:p>
          <a:endParaRPr lang="fr-BE"/>
        </a:p>
      </dgm:t>
    </dgm:pt>
    <dgm:pt modelId="{EA66E116-D059-45A2-B74E-57DB001F591A}" type="sibTrans" cxnId="{6AE93C48-0560-47C2-B6B8-E365E95B2C9A}">
      <dgm:prSet/>
      <dgm:spPr/>
      <dgm:t>
        <a:bodyPr/>
        <a:lstStyle/>
        <a:p>
          <a:endParaRPr lang="fr-BE"/>
        </a:p>
      </dgm:t>
    </dgm:pt>
    <dgm:pt modelId="{C0D3E9ED-175C-4BFE-A336-1F317E90EEE4}">
      <dgm:prSet/>
      <dgm:spPr/>
      <dgm:t>
        <a:bodyPr/>
        <a:lstStyle/>
        <a:p>
          <a:r>
            <a:rPr lang="fr-BE" dirty="0" smtClean="0"/>
            <a:t>Livraison de paniers bio </a:t>
          </a:r>
          <a:endParaRPr lang="fr-BE" dirty="0"/>
        </a:p>
      </dgm:t>
    </dgm:pt>
    <dgm:pt modelId="{081809A6-A2D6-4A99-9975-BC987B382A63}" type="parTrans" cxnId="{8FC974AE-CE75-4DA4-A07B-2BA8C613ABCD}">
      <dgm:prSet/>
      <dgm:spPr/>
      <dgm:t>
        <a:bodyPr/>
        <a:lstStyle/>
        <a:p>
          <a:endParaRPr lang="fr-BE"/>
        </a:p>
      </dgm:t>
    </dgm:pt>
    <dgm:pt modelId="{6E9AC384-088D-4BA7-9F86-F35F21DB1AD8}" type="sibTrans" cxnId="{8FC974AE-CE75-4DA4-A07B-2BA8C613ABCD}">
      <dgm:prSet/>
      <dgm:spPr/>
      <dgm:t>
        <a:bodyPr/>
        <a:lstStyle/>
        <a:p>
          <a:endParaRPr lang="fr-BE"/>
        </a:p>
      </dgm:t>
    </dgm:pt>
    <dgm:pt modelId="{6B8C73B0-F44A-493B-B30B-2153F830CB87}">
      <dgm:prSet/>
      <dgm:spPr/>
      <dgm:t>
        <a:bodyPr/>
        <a:lstStyle/>
        <a:p>
          <a:r>
            <a:rPr lang="fr-BE" dirty="0" smtClean="0"/>
            <a:t>Régime de 38h/semaine </a:t>
          </a:r>
        </a:p>
        <a:p>
          <a:r>
            <a:rPr lang="fr-BE" dirty="0" smtClean="0"/>
            <a:t>12j de RTT + 1 offert</a:t>
          </a:r>
        </a:p>
      </dgm:t>
    </dgm:pt>
    <dgm:pt modelId="{2CF96351-D06D-4BC5-A706-0DBBE07855D7}" type="parTrans" cxnId="{BEEEACC8-69A1-4185-B475-5AF716C60D18}">
      <dgm:prSet/>
      <dgm:spPr/>
      <dgm:t>
        <a:bodyPr/>
        <a:lstStyle/>
        <a:p>
          <a:endParaRPr lang="fr-BE"/>
        </a:p>
      </dgm:t>
    </dgm:pt>
    <dgm:pt modelId="{5CBEE6CA-ED9D-4667-BE64-2A20B888CF9D}" type="sibTrans" cxnId="{BEEEACC8-69A1-4185-B475-5AF716C60D18}">
      <dgm:prSet/>
      <dgm:spPr/>
      <dgm:t>
        <a:bodyPr/>
        <a:lstStyle/>
        <a:p>
          <a:endParaRPr lang="fr-BE"/>
        </a:p>
      </dgm:t>
    </dgm:pt>
    <dgm:pt modelId="{4DC20DDD-7B2A-486C-86E2-E49AABD3A27A}" type="pres">
      <dgm:prSet presAssocID="{38019EF4-2AAA-4055-9B3E-868BAE07CA97}" presName="theList" presStyleCnt="0">
        <dgm:presLayoutVars>
          <dgm:dir/>
          <dgm:animLvl val="lvl"/>
          <dgm:resizeHandles val="exact"/>
        </dgm:presLayoutVars>
      </dgm:prSet>
      <dgm:spPr/>
      <dgm:t>
        <a:bodyPr/>
        <a:lstStyle/>
        <a:p>
          <a:endParaRPr lang="fr-BE"/>
        </a:p>
      </dgm:t>
    </dgm:pt>
    <dgm:pt modelId="{EF4B7641-16B0-446D-8427-74BD8BDB6DE2}" type="pres">
      <dgm:prSet presAssocID="{7EECCBA7-F7FB-43DD-8F50-08514687D671}" presName="compNode" presStyleCnt="0"/>
      <dgm:spPr/>
    </dgm:pt>
    <dgm:pt modelId="{631E0537-5535-49E7-B6FE-6A08C0CCA6D0}" type="pres">
      <dgm:prSet presAssocID="{7EECCBA7-F7FB-43DD-8F50-08514687D671}" presName="aNode" presStyleLbl="bgShp" presStyleIdx="0" presStyleCnt="3"/>
      <dgm:spPr/>
      <dgm:t>
        <a:bodyPr/>
        <a:lstStyle/>
        <a:p>
          <a:endParaRPr lang="fr-BE"/>
        </a:p>
      </dgm:t>
    </dgm:pt>
    <dgm:pt modelId="{058FC9C4-5130-4961-AE74-F32B7B9E223E}" type="pres">
      <dgm:prSet presAssocID="{7EECCBA7-F7FB-43DD-8F50-08514687D671}" presName="textNode" presStyleLbl="bgShp" presStyleIdx="0" presStyleCnt="3"/>
      <dgm:spPr/>
      <dgm:t>
        <a:bodyPr/>
        <a:lstStyle/>
        <a:p>
          <a:endParaRPr lang="fr-BE"/>
        </a:p>
      </dgm:t>
    </dgm:pt>
    <dgm:pt modelId="{0C045CEB-22E0-4B88-9E03-A48A1E09298D}" type="pres">
      <dgm:prSet presAssocID="{7EECCBA7-F7FB-43DD-8F50-08514687D671}" presName="compChildNode" presStyleCnt="0"/>
      <dgm:spPr/>
    </dgm:pt>
    <dgm:pt modelId="{4F5F810E-A9DA-4C96-8142-ACE1D2F66341}" type="pres">
      <dgm:prSet presAssocID="{7EECCBA7-F7FB-43DD-8F50-08514687D671}" presName="theInnerList" presStyleCnt="0"/>
      <dgm:spPr/>
    </dgm:pt>
    <dgm:pt modelId="{A95650B4-827C-4467-8710-4768C823501E}" type="pres">
      <dgm:prSet presAssocID="{6B8C73B0-F44A-493B-B30B-2153F830CB87}" presName="childNode" presStyleLbl="node1" presStyleIdx="0" presStyleCnt="10">
        <dgm:presLayoutVars>
          <dgm:bulletEnabled val="1"/>
        </dgm:presLayoutVars>
      </dgm:prSet>
      <dgm:spPr/>
      <dgm:t>
        <a:bodyPr/>
        <a:lstStyle/>
        <a:p>
          <a:endParaRPr lang="fr-BE"/>
        </a:p>
      </dgm:t>
    </dgm:pt>
    <dgm:pt modelId="{17315C44-B357-4BD0-BE49-AF4B6FD6F9EF}" type="pres">
      <dgm:prSet presAssocID="{6B8C73B0-F44A-493B-B30B-2153F830CB87}" presName="aSpace2" presStyleCnt="0"/>
      <dgm:spPr/>
    </dgm:pt>
    <dgm:pt modelId="{B19F4F4C-7793-49E6-BCCD-DEFDABB61EF9}" type="pres">
      <dgm:prSet presAssocID="{8AC5CA0E-7993-4EF5-999F-D3A621CD7F48}" presName="childNode" presStyleLbl="node1" presStyleIdx="1" presStyleCnt="10">
        <dgm:presLayoutVars>
          <dgm:bulletEnabled val="1"/>
        </dgm:presLayoutVars>
      </dgm:prSet>
      <dgm:spPr/>
      <dgm:t>
        <a:bodyPr/>
        <a:lstStyle/>
        <a:p>
          <a:endParaRPr lang="fr-BE"/>
        </a:p>
      </dgm:t>
    </dgm:pt>
    <dgm:pt modelId="{63F0CE9E-6188-46B8-ABD6-3F93D9771173}" type="pres">
      <dgm:prSet presAssocID="{8AC5CA0E-7993-4EF5-999F-D3A621CD7F48}" presName="aSpace2" presStyleCnt="0"/>
      <dgm:spPr/>
    </dgm:pt>
    <dgm:pt modelId="{C5AF2065-4E47-4228-A6F9-FF105440862C}" type="pres">
      <dgm:prSet presAssocID="{47141AD4-3A8B-4450-93E8-4A3DC97983A0}" presName="childNode" presStyleLbl="node1" presStyleIdx="2" presStyleCnt="10">
        <dgm:presLayoutVars>
          <dgm:bulletEnabled val="1"/>
        </dgm:presLayoutVars>
      </dgm:prSet>
      <dgm:spPr/>
      <dgm:t>
        <a:bodyPr/>
        <a:lstStyle/>
        <a:p>
          <a:endParaRPr lang="fr-BE"/>
        </a:p>
      </dgm:t>
    </dgm:pt>
    <dgm:pt modelId="{23497EBE-C87D-4358-B5EF-CF097B18F38B}" type="pres">
      <dgm:prSet presAssocID="{7EECCBA7-F7FB-43DD-8F50-08514687D671}" presName="aSpace" presStyleCnt="0"/>
      <dgm:spPr/>
    </dgm:pt>
    <dgm:pt modelId="{03B5F7E4-4ABA-46BE-9F66-7E8A04B8CE9D}" type="pres">
      <dgm:prSet presAssocID="{C2DAE579-4CE7-486D-84F8-907CC7B41359}" presName="compNode" presStyleCnt="0"/>
      <dgm:spPr/>
    </dgm:pt>
    <dgm:pt modelId="{DB10F131-5C35-4CB3-BEE4-34975F4986F0}" type="pres">
      <dgm:prSet presAssocID="{C2DAE579-4CE7-486D-84F8-907CC7B41359}" presName="aNode" presStyleLbl="bgShp" presStyleIdx="1" presStyleCnt="3"/>
      <dgm:spPr/>
      <dgm:t>
        <a:bodyPr/>
        <a:lstStyle/>
        <a:p>
          <a:endParaRPr lang="fr-BE"/>
        </a:p>
      </dgm:t>
    </dgm:pt>
    <dgm:pt modelId="{65F2805B-AAAA-457E-BAC1-E53D254614EE}" type="pres">
      <dgm:prSet presAssocID="{C2DAE579-4CE7-486D-84F8-907CC7B41359}" presName="textNode" presStyleLbl="bgShp" presStyleIdx="1" presStyleCnt="3"/>
      <dgm:spPr/>
      <dgm:t>
        <a:bodyPr/>
        <a:lstStyle/>
        <a:p>
          <a:endParaRPr lang="fr-BE"/>
        </a:p>
      </dgm:t>
    </dgm:pt>
    <dgm:pt modelId="{EF081AC8-5E39-4BA7-9F1B-D3D179589D79}" type="pres">
      <dgm:prSet presAssocID="{C2DAE579-4CE7-486D-84F8-907CC7B41359}" presName="compChildNode" presStyleCnt="0"/>
      <dgm:spPr/>
    </dgm:pt>
    <dgm:pt modelId="{DBE57BC1-DEE0-48C5-AA79-8417F5DE986F}" type="pres">
      <dgm:prSet presAssocID="{C2DAE579-4CE7-486D-84F8-907CC7B41359}" presName="theInnerList" presStyleCnt="0"/>
      <dgm:spPr/>
    </dgm:pt>
    <dgm:pt modelId="{2B2471B8-7EE8-41A3-8F80-FD6C912065AB}" type="pres">
      <dgm:prSet presAssocID="{1748C826-E012-45A8-8B68-1A969E5EE21A}" presName="childNode" presStyleLbl="node1" presStyleIdx="3" presStyleCnt="10">
        <dgm:presLayoutVars>
          <dgm:bulletEnabled val="1"/>
        </dgm:presLayoutVars>
      </dgm:prSet>
      <dgm:spPr/>
      <dgm:t>
        <a:bodyPr/>
        <a:lstStyle/>
        <a:p>
          <a:endParaRPr lang="fr-BE"/>
        </a:p>
      </dgm:t>
    </dgm:pt>
    <dgm:pt modelId="{1FCBD46F-705E-43C0-B2FA-F0702AFAC788}" type="pres">
      <dgm:prSet presAssocID="{1748C826-E012-45A8-8B68-1A969E5EE21A}" presName="aSpace2" presStyleCnt="0"/>
      <dgm:spPr/>
    </dgm:pt>
    <dgm:pt modelId="{93AA37C2-6965-4EA7-93C5-86896E4C57F5}" type="pres">
      <dgm:prSet presAssocID="{B96D70F9-F3E5-4EB2-8A85-D268EFAFE0AC}" presName="childNode" presStyleLbl="node1" presStyleIdx="4" presStyleCnt="10">
        <dgm:presLayoutVars>
          <dgm:bulletEnabled val="1"/>
        </dgm:presLayoutVars>
      </dgm:prSet>
      <dgm:spPr/>
      <dgm:t>
        <a:bodyPr/>
        <a:lstStyle/>
        <a:p>
          <a:endParaRPr lang="fr-BE"/>
        </a:p>
      </dgm:t>
    </dgm:pt>
    <dgm:pt modelId="{C4C232ED-8092-40AB-A81B-922A357FDF9E}" type="pres">
      <dgm:prSet presAssocID="{B96D70F9-F3E5-4EB2-8A85-D268EFAFE0AC}" presName="aSpace2" presStyleCnt="0"/>
      <dgm:spPr/>
    </dgm:pt>
    <dgm:pt modelId="{EB2A90EC-2647-4E27-80A8-A5C8EE905178}" type="pres">
      <dgm:prSet presAssocID="{1340D649-C9DB-448F-95B8-69EDC54FD27B}" presName="childNode" presStyleLbl="node1" presStyleIdx="5" presStyleCnt="10">
        <dgm:presLayoutVars>
          <dgm:bulletEnabled val="1"/>
        </dgm:presLayoutVars>
      </dgm:prSet>
      <dgm:spPr/>
      <dgm:t>
        <a:bodyPr/>
        <a:lstStyle/>
        <a:p>
          <a:endParaRPr lang="fr-BE"/>
        </a:p>
      </dgm:t>
    </dgm:pt>
    <dgm:pt modelId="{9110FD66-33AF-462B-8FEF-87D12340C962}" type="pres">
      <dgm:prSet presAssocID="{1340D649-C9DB-448F-95B8-69EDC54FD27B}" presName="aSpace2" presStyleCnt="0"/>
      <dgm:spPr/>
    </dgm:pt>
    <dgm:pt modelId="{488C679A-FB44-491B-BAE1-E7E00ABE7595}" type="pres">
      <dgm:prSet presAssocID="{903B4692-8015-418E-982A-348C19009D93}" presName="childNode" presStyleLbl="node1" presStyleIdx="6" presStyleCnt="10">
        <dgm:presLayoutVars>
          <dgm:bulletEnabled val="1"/>
        </dgm:presLayoutVars>
      </dgm:prSet>
      <dgm:spPr/>
      <dgm:t>
        <a:bodyPr/>
        <a:lstStyle/>
        <a:p>
          <a:endParaRPr lang="fr-BE"/>
        </a:p>
      </dgm:t>
    </dgm:pt>
    <dgm:pt modelId="{381785FF-B462-4E3F-9C23-7B7B963AEC79}" type="pres">
      <dgm:prSet presAssocID="{C2DAE579-4CE7-486D-84F8-907CC7B41359}" presName="aSpace" presStyleCnt="0"/>
      <dgm:spPr/>
    </dgm:pt>
    <dgm:pt modelId="{C5E72F90-738A-4F69-BD25-50E9173442DD}" type="pres">
      <dgm:prSet presAssocID="{595AB192-93C4-4DD2-A41A-7D1B9307C78F}" presName="compNode" presStyleCnt="0"/>
      <dgm:spPr/>
    </dgm:pt>
    <dgm:pt modelId="{78C3DEF7-EDD4-46EE-847F-0D0BE65B1E97}" type="pres">
      <dgm:prSet presAssocID="{595AB192-93C4-4DD2-A41A-7D1B9307C78F}" presName="aNode" presStyleLbl="bgShp" presStyleIdx="2" presStyleCnt="3"/>
      <dgm:spPr/>
      <dgm:t>
        <a:bodyPr/>
        <a:lstStyle/>
        <a:p>
          <a:endParaRPr lang="fr-BE"/>
        </a:p>
      </dgm:t>
    </dgm:pt>
    <dgm:pt modelId="{B1B8B0A5-9011-4FC4-A485-3550B1A2F31E}" type="pres">
      <dgm:prSet presAssocID="{595AB192-93C4-4DD2-A41A-7D1B9307C78F}" presName="textNode" presStyleLbl="bgShp" presStyleIdx="2" presStyleCnt="3"/>
      <dgm:spPr/>
      <dgm:t>
        <a:bodyPr/>
        <a:lstStyle/>
        <a:p>
          <a:endParaRPr lang="fr-BE"/>
        </a:p>
      </dgm:t>
    </dgm:pt>
    <dgm:pt modelId="{C8172BDB-1920-41CD-9D4C-516337251D25}" type="pres">
      <dgm:prSet presAssocID="{595AB192-93C4-4DD2-A41A-7D1B9307C78F}" presName="compChildNode" presStyleCnt="0"/>
      <dgm:spPr/>
    </dgm:pt>
    <dgm:pt modelId="{2811D385-DCBF-409B-9B9C-A5C44CB057B4}" type="pres">
      <dgm:prSet presAssocID="{595AB192-93C4-4DD2-A41A-7D1B9307C78F}" presName="theInnerList" presStyleCnt="0"/>
      <dgm:spPr/>
    </dgm:pt>
    <dgm:pt modelId="{46DA5C7B-05E7-467B-922F-9784A29287F9}" type="pres">
      <dgm:prSet presAssocID="{1709EB75-77B7-4022-B1F4-A147C6FB14CE}" presName="childNode" presStyleLbl="node1" presStyleIdx="7" presStyleCnt="10">
        <dgm:presLayoutVars>
          <dgm:bulletEnabled val="1"/>
        </dgm:presLayoutVars>
      </dgm:prSet>
      <dgm:spPr/>
      <dgm:t>
        <a:bodyPr/>
        <a:lstStyle/>
        <a:p>
          <a:endParaRPr lang="fr-BE"/>
        </a:p>
      </dgm:t>
    </dgm:pt>
    <dgm:pt modelId="{FD006E9D-2705-4B47-BE26-3885D2B8DB77}" type="pres">
      <dgm:prSet presAssocID="{1709EB75-77B7-4022-B1F4-A147C6FB14CE}" presName="aSpace2" presStyleCnt="0"/>
      <dgm:spPr/>
    </dgm:pt>
    <dgm:pt modelId="{74F96028-FAD4-4A85-ADD0-8C7196CB754D}" type="pres">
      <dgm:prSet presAssocID="{18DA880A-8634-4D71-832A-C4D26116D4DF}" presName="childNode" presStyleLbl="node1" presStyleIdx="8" presStyleCnt="10">
        <dgm:presLayoutVars>
          <dgm:bulletEnabled val="1"/>
        </dgm:presLayoutVars>
      </dgm:prSet>
      <dgm:spPr/>
      <dgm:t>
        <a:bodyPr/>
        <a:lstStyle/>
        <a:p>
          <a:endParaRPr lang="fr-BE"/>
        </a:p>
      </dgm:t>
    </dgm:pt>
    <dgm:pt modelId="{01D2599C-6811-409E-A83B-C1BF51409E5A}" type="pres">
      <dgm:prSet presAssocID="{18DA880A-8634-4D71-832A-C4D26116D4DF}" presName="aSpace2" presStyleCnt="0"/>
      <dgm:spPr/>
    </dgm:pt>
    <dgm:pt modelId="{7AA930B6-1250-4116-AEAF-6469B397E4B0}" type="pres">
      <dgm:prSet presAssocID="{C0D3E9ED-175C-4BFE-A336-1F317E90EEE4}" presName="childNode" presStyleLbl="node1" presStyleIdx="9" presStyleCnt="10">
        <dgm:presLayoutVars>
          <dgm:bulletEnabled val="1"/>
        </dgm:presLayoutVars>
      </dgm:prSet>
      <dgm:spPr/>
      <dgm:t>
        <a:bodyPr/>
        <a:lstStyle/>
        <a:p>
          <a:endParaRPr lang="fr-BE"/>
        </a:p>
      </dgm:t>
    </dgm:pt>
  </dgm:ptLst>
  <dgm:cxnLst>
    <dgm:cxn modelId="{3D8A4759-7F38-4CF0-9A31-EDB7436B6B97}" srcId="{38019EF4-2AAA-4055-9B3E-868BAE07CA97}" destId="{C2DAE579-4CE7-486D-84F8-907CC7B41359}" srcOrd="1" destOrd="0" parTransId="{1AA90EF3-0CE0-40F1-8071-91067C735F65}" sibTransId="{652EB7EC-45BF-4905-BEDB-464A48BD8B27}"/>
    <dgm:cxn modelId="{BB4421C3-E8A1-4F18-9DF3-5E5082B216CC}" type="presOf" srcId="{18DA880A-8634-4D71-832A-C4D26116D4DF}" destId="{74F96028-FAD4-4A85-ADD0-8C7196CB754D}" srcOrd="0" destOrd="0" presId="urn:microsoft.com/office/officeart/2005/8/layout/lProcess2"/>
    <dgm:cxn modelId="{06BC552B-9A77-466C-ADC2-9C1458FD433D}" srcId="{595AB192-93C4-4DD2-A41A-7D1B9307C78F}" destId="{18DA880A-8634-4D71-832A-C4D26116D4DF}" srcOrd="1" destOrd="0" parTransId="{7C6D099A-F7EC-4330-B320-D3C32441DB89}" sibTransId="{0FB01877-EBD3-4120-926A-C07E88340104}"/>
    <dgm:cxn modelId="{CCD21CDE-908C-4882-AC4E-BA8DFD369D51}" srcId="{38019EF4-2AAA-4055-9B3E-868BAE07CA97}" destId="{595AB192-93C4-4DD2-A41A-7D1B9307C78F}" srcOrd="2" destOrd="0" parTransId="{A194D716-6A8A-49B6-8D32-516D5CDCED55}" sibTransId="{370CC576-B5B7-42C5-A996-B1CD35C0C1C2}"/>
    <dgm:cxn modelId="{853500BE-B431-4CD6-AF53-F6B38FB80328}" type="presOf" srcId="{903B4692-8015-418E-982A-348C19009D93}" destId="{488C679A-FB44-491B-BAE1-E7E00ABE7595}" srcOrd="0" destOrd="0" presId="urn:microsoft.com/office/officeart/2005/8/layout/lProcess2"/>
    <dgm:cxn modelId="{DD9A45E6-54AA-4C3F-BD5A-1FDD1E88FD3C}" type="presOf" srcId="{C2DAE579-4CE7-486D-84F8-907CC7B41359}" destId="{65F2805B-AAAA-457E-BAC1-E53D254614EE}" srcOrd="1" destOrd="0" presId="urn:microsoft.com/office/officeart/2005/8/layout/lProcess2"/>
    <dgm:cxn modelId="{5C009FA8-0593-43C4-84A1-115252EF120D}" type="presOf" srcId="{1709EB75-77B7-4022-B1F4-A147C6FB14CE}" destId="{46DA5C7B-05E7-467B-922F-9784A29287F9}" srcOrd="0" destOrd="0" presId="urn:microsoft.com/office/officeart/2005/8/layout/lProcess2"/>
    <dgm:cxn modelId="{55B3DB36-AC54-4118-90CD-7C015E542CEC}" srcId="{C2DAE579-4CE7-486D-84F8-907CC7B41359}" destId="{1748C826-E012-45A8-8B68-1A969E5EE21A}" srcOrd="0" destOrd="0" parTransId="{F94B299F-90F5-4A9D-84EB-C47B2E8E9DF8}" sibTransId="{4EBF08DA-172F-4FF9-B739-127A516A52C8}"/>
    <dgm:cxn modelId="{8FC974AE-CE75-4DA4-A07B-2BA8C613ABCD}" srcId="{595AB192-93C4-4DD2-A41A-7D1B9307C78F}" destId="{C0D3E9ED-175C-4BFE-A336-1F317E90EEE4}" srcOrd="2" destOrd="0" parTransId="{081809A6-A2D6-4A99-9975-BC987B382A63}" sibTransId="{6E9AC384-088D-4BA7-9F86-F35F21DB1AD8}"/>
    <dgm:cxn modelId="{6AE93C48-0560-47C2-B6B8-E365E95B2C9A}" srcId="{C2DAE579-4CE7-486D-84F8-907CC7B41359}" destId="{903B4692-8015-418E-982A-348C19009D93}" srcOrd="3" destOrd="0" parTransId="{939B3591-D0AD-41F2-822E-0221DA9D9F57}" sibTransId="{EA66E116-D059-45A2-B74E-57DB001F591A}"/>
    <dgm:cxn modelId="{9CC572B7-3283-4556-9FEF-29C24FB5F868}" srcId="{38019EF4-2AAA-4055-9B3E-868BAE07CA97}" destId="{7EECCBA7-F7FB-43DD-8F50-08514687D671}" srcOrd="0" destOrd="0" parTransId="{0ACB3285-A48E-48C6-B7E0-C747F8C5388E}" sibTransId="{EDB26196-E925-4FE2-8BD7-38FAA9B036FE}"/>
    <dgm:cxn modelId="{86466282-0402-4451-B775-4D6635C2EBD1}" type="presOf" srcId="{1340D649-C9DB-448F-95B8-69EDC54FD27B}" destId="{EB2A90EC-2647-4E27-80A8-A5C8EE905178}" srcOrd="0" destOrd="0" presId="urn:microsoft.com/office/officeart/2005/8/layout/lProcess2"/>
    <dgm:cxn modelId="{5D1119F9-65D3-42EF-9279-C1704D79DB60}" type="presOf" srcId="{C2DAE579-4CE7-486D-84F8-907CC7B41359}" destId="{DB10F131-5C35-4CB3-BEE4-34975F4986F0}" srcOrd="0" destOrd="0" presId="urn:microsoft.com/office/officeart/2005/8/layout/lProcess2"/>
    <dgm:cxn modelId="{9DE0025C-FB4D-4DC1-A7BD-375E6AAF23F7}" type="presOf" srcId="{B96D70F9-F3E5-4EB2-8A85-D268EFAFE0AC}" destId="{93AA37C2-6965-4EA7-93C5-86896E4C57F5}" srcOrd="0" destOrd="0" presId="urn:microsoft.com/office/officeart/2005/8/layout/lProcess2"/>
    <dgm:cxn modelId="{823A8927-E3E5-47F3-A614-E1A30776FD21}" type="presOf" srcId="{6B8C73B0-F44A-493B-B30B-2153F830CB87}" destId="{A95650B4-827C-4467-8710-4768C823501E}" srcOrd="0" destOrd="0" presId="urn:microsoft.com/office/officeart/2005/8/layout/lProcess2"/>
    <dgm:cxn modelId="{1CE261BE-8FF6-409C-A815-8E0F01D05C7B}" srcId="{C2DAE579-4CE7-486D-84F8-907CC7B41359}" destId="{B96D70F9-F3E5-4EB2-8A85-D268EFAFE0AC}" srcOrd="1" destOrd="0" parTransId="{D3098281-8330-4493-A0AD-DE993D8C4F13}" sibTransId="{0EA0B520-55D0-4648-93E3-A91696873870}"/>
    <dgm:cxn modelId="{EDBB4482-09CF-4697-A558-34A15ADD8E6E}" type="presOf" srcId="{1748C826-E012-45A8-8B68-1A969E5EE21A}" destId="{2B2471B8-7EE8-41A3-8F80-FD6C912065AB}" srcOrd="0" destOrd="0" presId="urn:microsoft.com/office/officeart/2005/8/layout/lProcess2"/>
    <dgm:cxn modelId="{EC3A0737-48AE-4A07-A452-8AB27D0A9EC5}" type="presOf" srcId="{8AC5CA0E-7993-4EF5-999F-D3A621CD7F48}" destId="{B19F4F4C-7793-49E6-BCCD-DEFDABB61EF9}" srcOrd="0" destOrd="0" presId="urn:microsoft.com/office/officeart/2005/8/layout/lProcess2"/>
    <dgm:cxn modelId="{158D0DE7-3487-47AF-8399-F9885DF8B14D}" srcId="{C2DAE579-4CE7-486D-84F8-907CC7B41359}" destId="{1340D649-C9DB-448F-95B8-69EDC54FD27B}" srcOrd="2" destOrd="0" parTransId="{507FDC0F-4AA8-49C8-AF72-28E1A71D75E3}" sibTransId="{B4DD114C-E90F-474D-B4C0-3FE0ED1557EF}"/>
    <dgm:cxn modelId="{B0107BF8-6A3F-41DE-B5CD-146BA9478AF7}" type="presOf" srcId="{47141AD4-3A8B-4450-93E8-4A3DC97983A0}" destId="{C5AF2065-4E47-4228-A6F9-FF105440862C}" srcOrd="0" destOrd="0" presId="urn:microsoft.com/office/officeart/2005/8/layout/lProcess2"/>
    <dgm:cxn modelId="{5279838A-7A54-4B8D-9654-6552B413DCDB}" srcId="{595AB192-93C4-4DD2-A41A-7D1B9307C78F}" destId="{1709EB75-77B7-4022-B1F4-A147C6FB14CE}" srcOrd="0" destOrd="0" parTransId="{0A0E78FA-BD21-4F0E-9A5B-2BB7C28278E0}" sibTransId="{B0FA1790-B42E-4956-97BF-A192B5EC6116}"/>
    <dgm:cxn modelId="{1AB2355D-CC9F-4D4B-8769-2D014D8023B4}" type="presOf" srcId="{7EECCBA7-F7FB-43DD-8F50-08514687D671}" destId="{058FC9C4-5130-4961-AE74-F32B7B9E223E}" srcOrd="1" destOrd="0" presId="urn:microsoft.com/office/officeart/2005/8/layout/lProcess2"/>
    <dgm:cxn modelId="{1AEF0101-9967-45A2-A5B5-CD63607461F2}" srcId="{7EECCBA7-F7FB-43DD-8F50-08514687D671}" destId="{8AC5CA0E-7993-4EF5-999F-D3A621CD7F48}" srcOrd="1" destOrd="0" parTransId="{F061B709-D688-4631-9AF6-92CF543418DC}" sibTransId="{598205ED-F75C-4820-B8C3-AD2C24A76FC6}"/>
    <dgm:cxn modelId="{2E99BD1A-B704-4191-979D-40D04F21BEA0}" type="presOf" srcId="{C0D3E9ED-175C-4BFE-A336-1F317E90EEE4}" destId="{7AA930B6-1250-4116-AEAF-6469B397E4B0}" srcOrd="0" destOrd="0" presId="urn:microsoft.com/office/officeart/2005/8/layout/lProcess2"/>
    <dgm:cxn modelId="{BEEEACC8-69A1-4185-B475-5AF716C60D18}" srcId="{7EECCBA7-F7FB-43DD-8F50-08514687D671}" destId="{6B8C73B0-F44A-493B-B30B-2153F830CB87}" srcOrd="0" destOrd="0" parTransId="{2CF96351-D06D-4BC5-A706-0DBBE07855D7}" sibTransId="{5CBEE6CA-ED9D-4667-BE64-2A20B888CF9D}"/>
    <dgm:cxn modelId="{3305D314-0BB9-4A0B-8A82-5445B7BD784B}" srcId="{7EECCBA7-F7FB-43DD-8F50-08514687D671}" destId="{47141AD4-3A8B-4450-93E8-4A3DC97983A0}" srcOrd="2" destOrd="0" parTransId="{1BBE784C-A41D-41C4-A27B-B24EB772C65B}" sibTransId="{B01E04A6-6F72-4E35-91E4-F79F23BFA864}"/>
    <dgm:cxn modelId="{C759B592-89D7-4255-8228-2035A01802FD}" type="presOf" srcId="{7EECCBA7-F7FB-43DD-8F50-08514687D671}" destId="{631E0537-5535-49E7-B6FE-6A08C0CCA6D0}" srcOrd="0" destOrd="0" presId="urn:microsoft.com/office/officeart/2005/8/layout/lProcess2"/>
    <dgm:cxn modelId="{5C8044E7-BE83-44A2-ADD5-D19D21CE83B5}" type="presOf" srcId="{595AB192-93C4-4DD2-A41A-7D1B9307C78F}" destId="{B1B8B0A5-9011-4FC4-A485-3550B1A2F31E}" srcOrd="1" destOrd="0" presId="urn:microsoft.com/office/officeart/2005/8/layout/lProcess2"/>
    <dgm:cxn modelId="{7711B803-497D-49B9-B5C5-8885DA846EB7}" type="presOf" srcId="{595AB192-93C4-4DD2-A41A-7D1B9307C78F}" destId="{78C3DEF7-EDD4-46EE-847F-0D0BE65B1E97}" srcOrd="0" destOrd="0" presId="urn:microsoft.com/office/officeart/2005/8/layout/lProcess2"/>
    <dgm:cxn modelId="{AB342A74-E076-463F-9917-AD06D75976A0}" type="presOf" srcId="{38019EF4-2AAA-4055-9B3E-868BAE07CA97}" destId="{4DC20DDD-7B2A-486C-86E2-E49AABD3A27A}" srcOrd="0" destOrd="0" presId="urn:microsoft.com/office/officeart/2005/8/layout/lProcess2"/>
    <dgm:cxn modelId="{628A939C-87D5-4659-8649-2961DE2D185B}" type="presParOf" srcId="{4DC20DDD-7B2A-486C-86E2-E49AABD3A27A}" destId="{EF4B7641-16B0-446D-8427-74BD8BDB6DE2}" srcOrd="0" destOrd="0" presId="urn:microsoft.com/office/officeart/2005/8/layout/lProcess2"/>
    <dgm:cxn modelId="{EE58CB18-9D60-49C4-A26E-A485CE4BF1D9}" type="presParOf" srcId="{EF4B7641-16B0-446D-8427-74BD8BDB6DE2}" destId="{631E0537-5535-49E7-B6FE-6A08C0CCA6D0}" srcOrd="0" destOrd="0" presId="urn:microsoft.com/office/officeart/2005/8/layout/lProcess2"/>
    <dgm:cxn modelId="{3E77C83B-DDFF-4AD9-8576-FCCD82C6FE94}" type="presParOf" srcId="{EF4B7641-16B0-446D-8427-74BD8BDB6DE2}" destId="{058FC9C4-5130-4961-AE74-F32B7B9E223E}" srcOrd="1" destOrd="0" presId="urn:microsoft.com/office/officeart/2005/8/layout/lProcess2"/>
    <dgm:cxn modelId="{24FA9CC0-BB0B-4110-AFFB-D30CE1F33E06}" type="presParOf" srcId="{EF4B7641-16B0-446D-8427-74BD8BDB6DE2}" destId="{0C045CEB-22E0-4B88-9E03-A48A1E09298D}" srcOrd="2" destOrd="0" presId="urn:microsoft.com/office/officeart/2005/8/layout/lProcess2"/>
    <dgm:cxn modelId="{824CC9E0-9AA5-496A-B87B-A513F19AE89E}" type="presParOf" srcId="{0C045CEB-22E0-4B88-9E03-A48A1E09298D}" destId="{4F5F810E-A9DA-4C96-8142-ACE1D2F66341}" srcOrd="0" destOrd="0" presId="urn:microsoft.com/office/officeart/2005/8/layout/lProcess2"/>
    <dgm:cxn modelId="{DA50C59A-0E23-45E1-86A1-F6AF6FAC97E5}" type="presParOf" srcId="{4F5F810E-A9DA-4C96-8142-ACE1D2F66341}" destId="{A95650B4-827C-4467-8710-4768C823501E}" srcOrd="0" destOrd="0" presId="urn:microsoft.com/office/officeart/2005/8/layout/lProcess2"/>
    <dgm:cxn modelId="{D0F32699-75CB-42F2-82C5-2EE731BDAC16}" type="presParOf" srcId="{4F5F810E-A9DA-4C96-8142-ACE1D2F66341}" destId="{17315C44-B357-4BD0-BE49-AF4B6FD6F9EF}" srcOrd="1" destOrd="0" presId="urn:microsoft.com/office/officeart/2005/8/layout/lProcess2"/>
    <dgm:cxn modelId="{57D2EE4D-D23E-4DA8-8371-F0C13528344C}" type="presParOf" srcId="{4F5F810E-A9DA-4C96-8142-ACE1D2F66341}" destId="{B19F4F4C-7793-49E6-BCCD-DEFDABB61EF9}" srcOrd="2" destOrd="0" presId="urn:microsoft.com/office/officeart/2005/8/layout/lProcess2"/>
    <dgm:cxn modelId="{0E010FCE-2413-4B27-ADFF-0042F80ECE71}" type="presParOf" srcId="{4F5F810E-A9DA-4C96-8142-ACE1D2F66341}" destId="{63F0CE9E-6188-46B8-ABD6-3F93D9771173}" srcOrd="3" destOrd="0" presId="urn:microsoft.com/office/officeart/2005/8/layout/lProcess2"/>
    <dgm:cxn modelId="{E5FC784D-8043-4CD6-A7FC-2F802EA2DE13}" type="presParOf" srcId="{4F5F810E-A9DA-4C96-8142-ACE1D2F66341}" destId="{C5AF2065-4E47-4228-A6F9-FF105440862C}" srcOrd="4" destOrd="0" presId="urn:microsoft.com/office/officeart/2005/8/layout/lProcess2"/>
    <dgm:cxn modelId="{EBB8C12E-A106-4A69-B7F1-B1978BC39252}" type="presParOf" srcId="{4DC20DDD-7B2A-486C-86E2-E49AABD3A27A}" destId="{23497EBE-C87D-4358-B5EF-CF097B18F38B}" srcOrd="1" destOrd="0" presId="urn:microsoft.com/office/officeart/2005/8/layout/lProcess2"/>
    <dgm:cxn modelId="{032C47A0-2E7F-4A6D-A214-585637E996C6}" type="presParOf" srcId="{4DC20DDD-7B2A-486C-86E2-E49AABD3A27A}" destId="{03B5F7E4-4ABA-46BE-9F66-7E8A04B8CE9D}" srcOrd="2" destOrd="0" presId="urn:microsoft.com/office/officeart/2005/8/layout/lProcess2"/>
    <dgm:cxn modelId="{221796BD-EE0D-454A-B043-0B9DCF81EB6E}" type="presParOf" srcId="{03B5F7E4-4ABA-46BE-9F66-7E8A04B8CE9D}" destId="{DB10F131-5C35-4CB3-BEE4-34975F4986F0}" srcOrd="0" destOrd="0" presId="urn:microsoft.com/office/officeart/2005/8/layout/lProcess2"/>
    <dgm:cxn modelId="{2E98A0D2-30DB-4646-8D0E-188DBF760F1B}" type="presParOf" srcId="{03B5F7E4-4ABA-46BE-9F66-7E8A04B8CE9D}" destId="{65F2805B-AAAA-457E-BAC1-E53D254614EE}" srcOrd="1" destOrd="0" presId="urn:microsoft.com/office/officeart/2005/8/layout/lProcess2"/>
    <dgm:cxn modelId="{4CE5AEBA-7245-4AA6-A3BE-CD10EB126C43}" type="presParOf" srcId="{03B5F7E4-4ABA-46BE-9F66-7E8A04B8CE9D}" destId="{EF081AC8-5E39-4BA7-9F1B-D3D179589D79}" srcOrd="2" destOrd="0" presId="urn:microsoft.com/office/officeart/2005/8/layout/lProcess2"/>
    <dgm:cxn modelId="{F4F27858-6CED-4D56-B649-3F639B9B5F2A}" type="presParOf" srcId="{EF081AC8-5E39-4BA7-9F1B-D3D179589D79}" destId="{DBE57BC1-DEE0-48C5-AA79-8417F5DE986F}" srcOrd="0" destOrd="0" presId="urn:microsoft.com/office/officeart/2005/8/layout/lProcess2"/>
    <dgm:cxn modelId="{8BB803C6-A1BA-4C48-A9E1-28529A90CEEF}" type="presParOf" srcId="{DBE57BC1-DEE0-48C5-AA79-8417F5DE986F}" destId="{2B2471B8-7EE8-41A3-8F80-FD6C912065AB}" srcOrd="0" destOrd="0" presId="urn:microsoft.com/office/officeart/2005/8/layout/lProcess2"/>
    <dgm:cxn modelId="{C4D1E2B5-B480-43E3-A652-3D7042D605A8}" type="presParOf" srcId="{DBE57BC1-DEE0-48C5-AA79-8417F5DE986F}" destId="{1FCBD46F-705E-43C0-B2FA-F0702AFAC788}" srcOrd="1" destOrd="0" presId="urn:microsoft.com/office/officeart/2005/8/layout/lProcess2"/>
    <dgm:cxn modelId="{30B42FD7-1B6F-449E-9CD9-95EEA6AA3B5B}" type="presParOf" srcId="{DBE57BC1-DEE0-48C5-AA79-8417F5DE986F}" destId="{93AA37C2-6965-4EA7-93C5-86896E4C57F5}" srcOrd="2" destOrd="0" presId="urn:microsoft.com/office/officeart/2005/8/layout/lProcess2"/>
    <dgm:cxn modelId="{DDD99865-90A6-458F-BF80-0FC389FAE5CF}" type="presParOf" srcId="{DBE57BC1-DEE0-48C5-AA79-8417F5DE986F}" destId="{C4C232ED-8092-40AB-A81B-922A357FDF9E}" srcOrd="3" destOrd="0" presId="urn:microsoft.com/office/officeart/2005/8/layout/lProcess2"/>
    <dgm:cxn modelId="{7B1F9BC7-C1A1-4B96-89B6-9A3B1F5AB9DF}" type="presParOf" srcId="{DBE57BC1-DEE0-48C5-AA79-8417F5DE986F}" destId="{EB2A90EC-2647-4E27-80A8-A5C8EE905178}" srcOrd="4" destOrd="0" presId="urn:microsoft.com/office/officeart/2005/8/layout/lProcess2"/>
    <dgm:cxn modelId="{ED631A38-1EE8-4668-8F7C-70C46E882258}" type="presParOf" srcId="{DBE57BC1-DEE0-48C5-AA79-8417F5DE986F}" destId="{9110FD66-33AF-462B-8FEF-87D12340C962}" srcOrd="5" destOrd="0" presId="urn:microsoft.com/office/officeart/2005/8/layout/lProcess2"/>
    <dgm:cxn modelId="{91DCEFDA-EDA2-447E-8DB6-A64EDCAAECDC}" type="presParOf" srcId="{DBE57BC1-DEE0-48C5-AA79-8417F5DE986F}" destId="{488C679A-FB44-491B-BAE1-E7E00ABE7595}" srcOrd="6" destOrd="0" presId="urn:microsoft.com/office/officeart/2005/8/layout/lProcess2"/>
    <dgm:cxn modelId="{125F8606-4FD4-4388-BAAA-43B120B78C30}" type="presParOf" srcId="{4DC20DDD-7B2A-486C-86E2-E49AABD3A27A}" destId="{381785FF-B462-4E3F-9C23-7B7B963AEC79}" srcOrd="3" destOrd="0" presId="urn:microsoft.com/office/officeart/2005/8/layout/lProcess2"/>
    <dgm:cxn modelId="{88ED42E8-F5AC-4E98-A063-B7344FD614BA}" type="presParOf" srcId="{4DC20DDD-7B2A-486C-86E2-E49AABD3A27A}" destId="{C5E72F90-738A-4F69-BD25-50E9173442DD}" srcOrd="4" destOrd="0" presId="urn:microsoft.com/office/officeart/2005/8/layout/lProcess2"/>
    <dgm:cxn modelId="{843F0437-4DC7-416A-80B1-5CCD380C2B7E}" type="presParOf" srcId="{C5E72F90-738A-4F69-BD25-50E9173442DD}" destId="{78C3DEF7-EDD4-46EE-847F-0D0BE65B1E97}" srcOrd="0" destOrd="0" presId="urn:microsoft.com/office/officeart/2005/8/layout/lProcess2"/>
    <dgm:cxn modelId="{7B8AF894-6AFF-4837-BB2F-0C4015425FF7}" type="presParOf" srcId="{C5E72F90-738A-4F69-BD25-50E9173442DD}" destId="{B1B8B0A5-9011-4FC4-A485-3550B1A2F31E}" srcOrd="1" destOrd="0" presId="urn:microsoft.com/office/officeart/2005/8/layout/lProcess2"/>
    <dgm:cxn modelId="{D1AE6DA6-AF36-401C-B8E4-5870D08F38A2}" type="presParOf" srcId="{C5E72F90-738A-4F69-BD25-50E9173442DD}" destId="{C8172BDB-1920-41CD-9D4C-516337251D25}" srcOrd="2" destOrd="0" presId="urn:microsoft.com/office/officeart/2005/8/layout/lProcess2"/>
    <dgm:cxn modelId="{2DBB236C-E420-439A-B8AC-3210CC768882}" type="presParOf" srcId="{C8172BDB-1920-41CD-9D4C-516337251D25}" destId="{2811D385-DCBF-409B-9B9C-A5C44CB057B4}" srcOrd="0" destOrd="0" presId="urn:microsoft.com/office/officeart/2005/8/layout/lProcess2"/>
    <dgm:cxn modelId="{9918E7FC-9945-4739-9888-F1DB8F3B43A5}" type="presParOf" srcId="{2811D385-DCBF-409B-9B9C-A5C44CB057B4}" destId="{46DA5C7B-05E7-467B-922F-9784A29287F9}" srcOrd="0" destOrd="0" presId="urn:microsoft.com/office/officeart/2005/8/layout/lProcess2"/>
    <dgm:cxn modelId="{05C63E8E-2046-41A9-8F5C-FE0039DDE753}" type="presParOf" srcId="{2811D385-DCBF-409B-9B9C-A5C44CB057B4}" destId="{FD006E9D-2705-4B47-BE26-3885D2B8DB77}" srcOrd="1" destOrd="0" presId="urn:microsoft.com/office/officeart/2005/8/layout/lProcess2"/>
    <dgm:cxn modelId="{C4E95530-E54C-42C5-94F9-5C17A0CB614F}" type="presParOf" srcId="{2811D385-DCBF-409B-9B9C-A5C44CB057B4}" destId="{74F96028-FAD4-4A85-ADD0-8C7196CB754D}" srcOrd="2" destOrd="0" presId="urn:microsoft.com/office/officeart/2005/8/layout/lProcess2"/>
    <dgm:cxn modelId="{80E5D812-0AFF-45ED-8DC4-BB2D7B453B54}" type="presParOf" srcId="{2811D385-DCBF-409B-9B9C-A5C44CB057B4}" destId="{01D2599C-6811-409E-A83B-C1BF51409E5A}" srcOrd="3" destOrd="0" presId="urn:microsoft.com/office/officeart/2005/8/layout/lProcess2"/>
    <dgm:cxn modelId="{E1885476-6507-4E79-8EFB-EAA0CB6CC755}" type="presParOf" srcId="{2811D385-DCBF-409B-9B9C-A5C44CB057B4}" destId="{7AA930B6-1250-4116-AEAF-6469B397E4B0}"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05AD1-1009-4AD1-A445-CBB8E42FD871}">
      <dsp:nvSpPr>
        <dsp:cNvPr id="0" name=""/>
        <dsp:cNvSpPr/>
      </dsp:nvSpPr>
      <dsp:spPr>
        <a:xfrm>
          <a:off x="1962" y="1682645"/>
          <a:ext cx="1746774" cy="698709"/>
        </a:xfrm>
        <a:prstGeom prst="chevron">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fr-BE" sz="1500" kern="1200" dirty="0" smtClean="0"/>
            <a:t>Annonce de la grossesse</a:t>
          </a:r>
          <a:endParaRPr lang="fr-BE" sz="1500" kern="1200" dirty="0"/>
        </a:p>
      </dsp:txBody>
      <dsp:txXfrm>
        <a:off x="351317" y="1682645"/>
        <a:ext cx="1048065" cy="698709"/>
      </dsp:txXfrm>
    </dsp:sp>
    <dsp:sp modelId="{60B6AD6A-DE0A-4FB3-8051-C4E63378339F}">
      <dsp:nvSpPr>
        <dsp:cNvPr id="0" name=""/>
        <dsp:cNvSpPr/>
      </dsp:nvSpPr>
      <dsp:spPr>
        <a:xfrm>
          <a:off x="1574059" y="1682645"/>
          <a:ext cx="1746774" cy="698709"/>
        </a:xfrm>
        <a:prstGeom prst="chevron">
          <a:avLst/>
        </a:prstGeom>
        <a:solidFill>
          <a:schemeClr val="accent3">
            <a:shade val="80000"/>
            <a:hueOff val="54727"/>
            <a:satOff val="-358"/>
            <a:lumOff val="61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fr-BE" sz="1500" kern="1200" dirty="0" smtClean="0"/>
            <a:t>Evolution de la grossesse</a:t>
          </a:r>
          <a:endParaRPr lang="fr-BE" sz="1500" kern="1200" dirty="0"/>
        </a:p>
      </dsp:txBody>
      <dsp:txXfrm>
        <a:off x="1923414" y="1682645"/>
        <a:ext cx="1048065" cy="698709"/>
      </dsp:txXfrm>
    </dsp:sp>
    <dsp:sp modelId="{9ECFE09E-6914-41F6-88AF-FE665578C8D3}">
      <dsp:nvSpPr>
        <dsp:cNvPr id="0" name=""/>
        <dsp:cNvSpPr/>
      </dsp:nvSpPr>
      <dsp:spPr>
        <a:xfrm>
          <a:off x="3146156" y="1682645"/>
          <a:ext cx="1746774" cy="698709"/>
        </a:xfrm>
        <a:prstGeom prst="chevron">
          <a:avLst/>
        </a:prstGeom>
        <a:solidFill>
          <a:schemeClr val="accent3">
            <a:shade val="80000"/>
            <a:hueOff val="109454"/>
            <a:satOff val="-716"/>
            <a:lumOff val="122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fr-BE" sz="1500" kern="1200" dirty="0" smtClean="0"/>
            <a:t>Naissance</a:t>
          </a:r>
          <a:endParaRPr lang="fr-BE" sz="1500" kern="1200" dirty="0"/>
        </a:p>
      </dsp:txBody>
      <dsp:txXfrm>
        <a:off x="3495511" y="1682645"/>
        <a:ext cx="1048065" cy="698709"/>
      </dsp:txXfrm>
    </dsp:sp>
    <dsp:sp modelId="{12D79B0B-998B-4C7C-A30C-DE76E23CF3D2}">
      <dsp:nvSpPr>
        <dsp:cNvPr id="0" name=""/>
        <dsp:cNvSpPr/>
      </dsp:nvSpPr>
      <dsp:spPr>
        <a:xfrm>
          <a:off x="4718253" y="1682645"/>
          <a:ext cx="1746774" cy="698709"/>
        </a:xfrm>
        <a:prstGeom prst="chevron">
          <a:avLst/>
        </a:prstGeom>
        <a:solidFill>
          <a:schemeClr val="accent3">
            <a:shade val="80000"/>
            <a:hueOff val="164180"/>
            <a:satOff val="-1073"/>
            <a:lumOff val="184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fr-BE" sz="1500" kern="1200" dirty="0" smtClean="0"/>
            <a:t>Congé de maternité</a:t>
          </a:r>
          <a:endParaRPr lang="fr-BE" sz="1500" kern="1200" dirty="0"/>
        </a:p>
      </dsp:txBody>
      <dsp:txXfrm>
        <a:off x="5067608" y="1682645"/>
        <a:ext cx="1048065" cy="698709"/>
      </dsp:txXfrm>
    </dsp:sp>
    <dsp:sp modelId="{D0B8F135-045C-4401-9DD4-AF24F5080D40}">
      <dsp:nvSpPr>
        <dsp:cNvPr id="0" name=""/>
        <dsp:cNvSpPr/>
      </dsp:nvSpPr>
      <dsp:spPr>
        <a:xfrm>
          <a:off x="6290350" y="1682645"/>
          <a:ext cx="1746774" cy="698709"/>
        </a:xfrm>
        <a:prstGeom prst="chevron">
          <a:avLst/>
        </a:prstGeom>
        <a:solidFill>
          <a:schemeClr val="accent3">
            <a:shade val="80000"/>
            <a:hueOff val="218907"/>
            <a:satOff val="-1431"/>
            <a:lumOff val="245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fr-BE" sz="1500" kern="1200" dirty="0" smtClean="0"/>
            <a:t>Retour au travail</a:t>
          </a:r>
          <a:endParaRPr lang="fr-BE" sz="1500" kern="1200" dirty="0"/>
        </a:p>
      </dsp:txBody>
      <dsp:txXfrm>
        <a:off x="6639705" y="1682645"/>
        <a:ext cx="1048065" cy="6987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E0537-5535-49E7-B6FE-6A08C0CCA6D0}">
      <dsp:nvSpPr>
        <dsp:cNvPr id="0" name=""/>
        <dsp:cNvSpPr/>
      </dsp:nvSpPr>
      <dsp:spPr>
        <a:xfrm>
          <a:off x="914" y="0"/>
          <a:ext cx="2376826" cy="512834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BE" sz="2400" b="1" kern="1200" dirty="0" smtClean="0">
              <a:solidFill>
                <a:schemeClr val="tx1">
                  <a:lumMod val="65000"/>
                  <a:lumOff val="35000"/>
                </a:schemeClr>
              </a:solidFill>
            </a:rPr>
            <a:t>Organisation</a:t>
          </a:r>
          <a:endParaRPr lang="fr-BE" sz="2400" b="1" kern="1200" dirty="0">
            <a:solidFill>
              <a:schemeClr val="tx1">
                <a:lumMod val="65000"/>
                <a:lumOff val="35000"/>
              </a:schemeClr>
            </a:solidFill>
          </a:endParaRPr>
        </a:p>
      </dsp:txBody>
      <dsp:txXfrm>
        <a:off x="914" y="0"/>
        <a:ext cx="2376826" cy="1538503"/>
      </dsp:txXfrm>
    </dsp:sp>
    <dsp:sp modelId="{A95650B4-827C-4467-8710-4768C823501E}">
      <dsp:nvSpPr>
        <dsp:cNvPr id="0" name=""/>
        <dsp:cNvSpPr/>
      </dsp:nvSpPr>
      <dsp:spPr>
        <a:xfrm>
          <a:off x="238596" y="1538941"/>
          <a:ext cx="1901461" cy="1007514"/>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fr-BE" sz="1600" kern="1200" dirty="0" smtClean="0"/>
            <a:t>Régime de 38h/semaine </a:t>
          </a:r>
        </a:p>
        <a:p>
          <a:pPr lvl="0" algn="ctr" defTabSz="711200">
            <a:lnSpc>
              <a:spcPct val="90000"/>
            </a:lnSpc>
            <a:spcBef>
              <a:spcPct val="0"/>
            </a:spcBef>
            <a:spcAft>
              <a:spcPct val="35000"/>
            </a:spcAft>
          </a:pPr>
          <a:r>
            <a:rPr lang="fr-BE" sz="1600" kern="1200" dirty="0" smtClean="0"/>
            <a:t>12j de RTT + 1 offert</a:t>
          </a:r>
        </a:p>
      </dsp:txBody>
      <dsp:txXfrm>
        <a:off x="268105" y="1568450"/>
        <a:ext cx="1842443" cy="948496"/>
      </dsp:txXfrm>
    </dsp:sp>
    <dsp:sp modelId="{B19F4F4C-7793-49E6-BCCD-DEFDABB61EF9}">
      <dsp:nvSpPr>
        <dsp:cNvPr id="0" name=""/>
        <dsp:cNvSpPr/>
      </dsp:nvSpPr>
      <dsp:spPr>
        <a:xfrm>
          <a:off x="238596" y="2701457"/>
          <a:ext cx="1901461" cy="1007514"/>
        </a:xfrm>
        <a:prstGeom prst="roundRect">
          <a:avLst>
            <a:gd name="adj" fmla="val 10000"/>
          </a:avLst>
        </a:prstGeom>
        <a:solidFill>
          <a:schemeClr val="accent3">
            <a:shade val="80000"/>
            <a:hueOff val="24323"/>
            <a:satOff val="-159"/>
            <a:lumOff val="27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fr-BE" sz="1600" kern="1200" dirty="0" smtClean="0"/>
            <a:t>Horaires flexibles</a:t>
          </a:r>
          <a:endParaRPr lang="fr-BE" sz="1600" kern="1200" dirty="0"/>
        </a:p>
      </dsp:txBody>
      <dsp:txXfrm>
        <a:off x="268105" y="2730966"/>
        <a:ext cx="1842443" cy="948496"/>
      </dsp:txXfrm>
    </dsp:sp>
    <dsp:sp modelId="{C5AF2065-4E47-4228-A6F9-FF105440862C}">
      <dsp:nvSpPr>
        <dsp:cNvPr id="0" name=""/>
        <dsp:cNvSpPr/>
      </dsp:nvSpPr>
      <dsp:spPr>
        <a:xfrm>
          <a:off x="238596" y="3863974"/>
          <a:ext cx="1901461" cy="1007514"/>
        </a:xfrm>
        <a:prstGeom prst="roundRect">
          <a:avLst>
            <a:gd name="adj" fmla="val 10000"/>
          </a:avLst>
        </a:prstGeom>
        <a:solidFill>
          <a:schemeClr val="accent3">
            <a:shade val="80000"/>
            <a:hueOff val="48646"/>
            <a:satOff val="-318"/>
            <a:lumOff val="54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fr-BE" sz="1600" kern="1200" dirty="0" smtClean="0"/>
            <a:t>Congés parentaux </a:t>
          </a:r>
        </a:p>
        <a:p>
          <a:pPr lvl="0" algn="ctr" defTabSz="711200">
            <a:lnSpc>
              <a:spcPct val="90000"/>
            </a:lnSpc>
            <a:spcBef>
              <a:spcPct val="0"/>
            </a:spcBef>
            <a:spcAft>
              <a:spcPct val="35000"/>
            </a:spcAft>
          </a:pPr>
          <a:r>
            <a:rPr lang="fr-BE" sz="1600" kern="1200" dirty="0" smtClean="0"/>
            <a:t>&amp;</a:t>
          </a:r>
        </a:p>
        <a:p>
          <a:pPr lvl="0" algn="ctr" defTabSz="711200">
            <a:lnSpc>
              <a:spcPct val="90000"/>
            </a:lnSpc>
            <a:spcBef>
              <a:spcPct val="0"/>
            </a:spcBef>
            <a:spcAft>
              <a:spcPct val="35000"/>
            </a:spcAft>
          </a:pPr>
          <a:r>
            <a:rPr lang="fr-BE" sz="1600" kern="1200" dirty="0" smtClean="0"/>
            <a:t>Crédit-temps</a:t>
          </a:r>
          <a:endParaRPr lang="fr-BE" sz="1600" kern="1200" dirty="0"/>
        </a:p>
      </dsp:txBody>
      <dsp:txXfrm>
        <a:off x="268105" y="3893483"/>
        <a:ext cx="1842443" cy="948496"/>
      </dsp:txXfrm>
    </dsp:sp>
    <dsp:sp modelId="{DB10F131-5C35-4CB3-BEE4-34975F4986F0}">
      <dsp:nvSpPr>
        <dsp:cNvPr id="0" name=""/>
        <dsp:cNvSpPr/>
      </dsp:nvSpPr>
      <dsp:spPr>
        <a:xfrm>
          <a:off x="2556002" y="0"/>
          <a:ext cx="2376826" cy="512834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BE" sz="2400" b="1" kern="1200" dirty="0" smtClean="0">
              <a:solidFill>
                <a:schemeClr val="tx1">
                  <a:lumMod val="65000"/>
                  <a:lumOff val="35000"/>
                </a:schemeClr>
              </a:solidFill>
            </a:rPr>
            <a:t>Soutien financier</a:t>
          </a:r>
          <a:endParaRPr lang="fr-BE" sz="2400" b="1" kern="1200" dirty="0">
            <a:solidFill>
              <a:schemeClr val="tx1">
                <a:lumMod val="65000"/>
                <a:lumOff val="35000"/>
              </a:schemeClr>
            </a:solidFill>
          </a:endParaRPr>
        </a:p>
      </dsp:txBody>
      <dsp:txXfrm>
        <a:off x="2556002" y="0"/>
        <a:ext cx="2376826" cy="1538503"/>
      </dsp:txXfrm>
    </dsp:sp>
    <dsp:sp modelId="{2B2471B8-7EE8-41A3-8F80-FD6C912065AB}">
      <dsp:nvSpPr>
        <dsp:cNvPr id="0" name=""/>
        <dsp:cNvSpPr/>
      </dsp:nvSpPr>
      <dsp:spPr>
        <a:xfrm>
          <a:off x="2793685" y="1538628"/>
          <a:ext cx="1901461" cy="747090"/>
        </a:xfrm>
        <a:prstGeom prst="roundRect">
          <a:avLst>
            <a:gd name="adj" fmla="val 10000"/>
          </a:avLst>
        </a:prstGeom>
        <a:solidFill>
          <a:schemeClr val="accent3">
            <a:shade val="80000"/>
            <a:hueOff val="72969"/>
            <a:satOff val="-477"/>
            <a:lumOff val="81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fr-BE" sz="1600" kern="1200" dirty="0" smtClean="0"/>
            <a:t>Frais de crèche</a:t>
          </a:r>
          <a:endParaRPr lang="fr-BE" sz="1600" kern="1200" dirty="0"/>
        </a:p>
      </dsp:txBody>
      <dsp:txXfrm>
        <a:off x="2815567" y="1560510"/>
        <a:ext cx="1857697" cy="703326"/>
      </dsp:txXfrm>
    </dsp:sp>
    <dsp:sp modelId="{93AA37C2-6965-4EA7-93C5-86896E4C57F5}">
      <dsp:nvSpPr>
        <dsp:cNvPr id="0" name=""/>
        <dsp:cNvSpPr/>
      </dsp:nvSpPr>
      <dsp:spPr>
        <a:xfrm>
          <a:off x="2793685" y="2400655"/>
          <a:ext cx="1901461" cy="747090"/>
        </a:xfrm>
        <a:prstGeom prst="roundRect">
          <a:avLst>
            <a:gd name="adj" fmla="val 10000"/>
          </a:avLst>
        </a:prstGeom>
        <a:solidFill>
          <a:schemeClr val="accent3">
            <a:shade val="80000"/>
            <a:hueOff val="97292"/>
            <a:satOff val="-636"/>
            <a:lumOff val="109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fr-BE" sz="1600" kern="1200" dirty="0" smtClean="0"/>
            <a:t>Frais de garde enfant malade</a:t>
          </a:r>
          <a:endParaRPr lang="fr-BE" sz="1600" kern="1200" dirty="0"/>
        </a:p>
      </dsp:txBody>
      <dsp:txXfrm>
        <a:off x="2815567" y="2422537"/>
        <a:ext cx="1857697" cy="703326"/>
      </dsp:txXfrm>
    </dsp:sp>
    <dsp:sp modelId="{EB2A90EC-2647-4E27-80A8-A5C8EE905178}">
      <dsp:nvSpPr>
        <dsp:cNvPr id="0" name=""/>
        <dsp:cNvSpPr/>
      </dsp:nvSpPr>
      <dsp:spPr>
        <a:xfrm>
          <a:off x="2793685" y="3262683"/>
          <a:ext cx="1901461" cy="747090"/>
        </a:xfrm>
        <a:prstGeom prst="roundRect">
          <a:avLst>
            <a:gd name="adj" fmla="val 10000"/>
          </a:avLst>
        </a:prstGeom>
        <a:solidFill>
          <a:schemeClr val="accent3">
            <a:shade val="80000"/>
            <a:hueOff val="121615"/>
            <a:satOff val="-795"/>
            <a:lumOff val="136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fr-BE" sz="1600" kern="1200" dirty="0" smtClean="0"/>
            <a:t>Chèque Sport &amp; Culture</a:t>
          </a:r>
          <a:endParaRPr lang="fr-BE" sz="1600" kern="1200" dirty="0"/>
        </a:p>
      </dsp:txBody>
      <dsp:txXfrm>
        <a:off x="2815567" y="3284565"/>
        <a:ext cx="1857697" cy="703326"/>
      </dsp:txXfrm>
    </dsp:sp>
    <dsp:sp modelId="{488C679A-FB44-491B-BAE1-E7E00ABE7595}">
      <dsp:nvSpPr>
        <dsp:cNvPr id="0" name=""/>
        <dsp:cNvSpPr/>
      </dsp:nvSpPr>
      <dsp:spPr>
        <a:xfrm>
          <a:off x="2793685" y="4124711"/>
          <a:ext cx="1901461" cy="747090"/>
        </a:xfrm>
        <a:prstGeom prst="roundRect">
          <a:avLst>
            <a:gd name="adj" fmla="val 10000"/>
          </a:avLst>
        </a:prstGeom>
        <a:solidFill>
          <a:schemeClr val="accent3">
            <a:shade val="80000"/>
            <a:hueOff val="145938"/>
            <a:satOff val="-954"/>
            <a:lumOff val="163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fr-BE" sz="1600" kern="1200" dirty="0" smtClean="0"/>
            <a:t>Chèque cadeau</a:t>
          </a:r>
          <a:endParaRPr lang="fr-BE" sz="1600" kern="1200" dirty="0"/>
        </a:p>
      </dsp:txBody>
      <dsp:txXfrm>
        <a:off x="2815567" y="4146593"/>
        <a:ext cx="1857697" cy="703326"/>
      </dsp:txXfrm>
    </dsp:sp>
    <dsp:sp modelId="{78C3DEF7-EDD4-46EE-847F-0D0BE65B1E97}">
      <dsp:nvSpPr>
        <dsp:cNvPr id="0" name=""/>
        <dsp:cNvSpPr/>
      </dsp:nvSpPr>
      <dsp:spPr>
        <a:xfrm>
          <a:off x="5111091" y="0"/>
          <a:ext cx="2376826" cy="512834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BE" sz="2400" b="1" kern="1200" dirty="0" smtClean="0">
              <a:solidFill>
                <a:schemeClr val="tx1">
                  <a:lumMod val="65000"/>
                  <a:lumOff val="35000"/>
                </a:schemeClr>
              </a:solidFill>
            </a:rPr>
            <a:t>Facilités</a:t>
          </a:r>
          <a:endParaRPr lang="fr-BE" sz="2400" b="1" kern="1200" dirty="0">
            <a:solidFill>
              <a:schemeClr val="tx1">
                <a:lumMod val="65000"/>
                <a:lumOff val="35000"/>
              </a:schemeClr>
            </a:solidFill>
          </a:endParaRPr>
        </a:p>
      </dsp:txBody>
      <dsp:txXfrm>
        <a:off x="5111091" y="0"/>
        <a:ext cx="2376826" cy="1538503"/>
      </dsp:txXfrm>
    </dsp:sp>
    <dsp:sp modelId="{46DA5C7B-05E7-467B-922F-9784A29287F9}">
      <dsp:nvSpPr>
        <dsp:cNvPr id="0" name=""/>
        <dsp:cNvSpPr/>
      </dsp:nvSpPr>
      <dsp:spPr>
        <a:xfrm>
          <a:off x="5348773" y="1538941"/>
          <a:ext cx="1901461" cy="1007514"/>
        </a:xfrm>
        <a:prstGeom prst="roundRect">
          <a:avLst>
            <a:gd name="adj" fmla="val 10000"/>
          </a:avLst>
        </a:prstGeom>
        <a:solidFill>
          <a:schemeClr val="accent3">
            <a:shade val="80000"/>
            <a:hueOff val="170261"/>
            <a:satOff val="-1113"/>
            <a:lumOff val="19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fr-BE" sz="1600" kern="1200" dirty="0" smtClean="0"/>
            <a:t>Stage enfants</a:t>
          </a:r>
          <a:endParaRPr lang="fr-BE" sz="1600" kern="1200" dirty="0"/>
        </a:p>
      </dsp:txBody>
      <dsp:txXfrm>
        <a:off x="5378282" y="1568450"/>
        <a:ext cx="1842443" cy="948496"/>
      </dsp:txXfrm>
    </dsp:sp>
    <dsp:sp modelId="{74F96028-FAD4-4A85-ADD0-8C7196CB754D}">
      <dsp:nvSpPr>
        <dsp:cNvPr id="0" name=""/>
        <dsp:cNvSpPr/>
      </dsp:nvSpPr>
      <dsp:spPr>
        <a:xfrm>
          <a:off x="5348773" y="2701457"/>
          <a:ext cx="1901461" cy="1007514"/>
        </a:xfrm>
        <a:prstGeom prst="roundRect">
          <a:avLst>
            <a:gd name="adj" fmla="val 10000"/>
          </a:avLst>
        </a:prstGeom>
        <a:solidFill>
          <a:schemeClr val="accent3">
            <a:shade val="80000"/>
            <a:hueOff val="194584"/>
            <a:satOff val="-1272"/>
            <a:lumOff val="218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endParaRPr lang="fr-BE" sz="1600" kern="1200" dirty="0" smtClean="0"/>
        </a:p>
        <a:p>
          <a:pPr lvl="0" algn="ctr" defTabSz="711200">
            <a:lnSpc>
              <a:spcPct val="90000"/>
            </a:lnSpc>
            <a:spcBef>
              <a:spcPct val="0"/>
            </a:spcBef>
            <a:spcAft>
              <a:spcPct val="35000"/>
            </a:spcAft>
          </a:pPr>
          <a:r>
            <a:rPr lang="fr-BE" sz="1600" kern="1200" dirty="0" smtClean="0"/>
            <a:t>Service de repassage</a:t>
          </a:r>
        </a:p>
        <a:p>
          <a:pPr lvl="0" algn="ctr" defTabSz="711200">
            <a:lnSpc>
              <a:spcPct val="90000"/>
            </a:lnSpc>
            <a:spcBef>
              <a:spcPct val="0"/>
            </a:spcBef>
            <a:spcAft>
              <a:spcPct val="35000"/>
            </a:spcAft>
          </a:pPr>
          <a:endParaRPr lang="fr-BE" sz="1600" kern="1200" dirty="0"/>
        </a:p>
      </dsp:txBody>
      <dsp:txXfrm>
        <a:off x="5378282" y="2730966"/>
        <a:ext cx="1842443" cy="948496"/>
      </dsp:txXfrm>
    </dsp:sp>
    <dsp:sp modelId="{7AA930B6-1250-4116-AEAF-6469B397E4B0}">
      <dsp:nvSpPr>
        <dsp:cNvPr id="0" name=""/>
        <dsp:cNvSpPr/>
      </dsp:nvSpPr>
      <dsp:spPr>
        <a:xfrm>
          <a:off x="5348773" y="3863974"/>
          <a:ext cx="1901461" cy="1007514"/>
        </a:xfrm>
        <a:prstGeom prst="roundRect">
          <a:avLst>
            <a:gd name="adj" fmla="val 10000"/>
          </a:avLst>
        </a:prstGeom>
        <a:solidFill>
          <a:schemeClr val="accent3">
            <a:shade val="80000"/>
            <a:hueOff val="218907"/>
            <a:satOff val="-1431"/>
            <a:lumOff val="245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fr-BE" sz="1600" kern="1200" dirty="0" smtClean="0"/>
            <a:t>Livraison de paniers bio </a:t>
          </a:r>
          <a:endParaRPr lang="fr-BE" sz="1600" kern="1200" dirty="0"/>
        </a:p>
      </dsp:txBody>
      <dsp:txXfrm>
        <a:off x="5378282" y="3893483"/>
        <a:ext cx="1842443" cy="94849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9.png"/></Relationships>
</file>

<file path=ppt/drawings/drawing1.xml><?xml version="1.0" encoding="utf-8"?>
<c:userShapes xmlns:c="http://schemas.openxmlformats.org/drawingml/2006/chart">
  <cdr:relSizeAnchor xmlns:cdr="http://schemas.openxmlformats.org/drawingml/2006/chartDrawing">
    <cdr:from>
      <cdr:x>0.18251</cdr:x>
      <cdr:y>0.22585</cdr:y>
    </cdr:from>
    <cdr:to>
      <cdr:x>0.81749</cdr:x>
      <cdr:y>0.87759</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25680" y="604762"/>
          <a:ext cx="1828959" cy="1745131"/>
        </a:xfrm>
        <a:prstGeom xmlns:a="http://schemas.openxmlformats.org/drawingml/2006/main" prst="rect">
          <a:avLst/>
        </a:prstGeom>
      </cdr:spPr>
    </cdr:pic>
  </cdr:relSizeAnchor>
  <cdr:relSizeAnchor xmlns:cdr="http://schemas.openxmlformats.org/drawingml/2006/chartDrawing">
    <cdr:from>
      <cdr:x>0.0625</cdr:x>
      <cdr:y>0.07682</cdr:y>
    </cdr:from>
    <cdr:to>
      <cdr:x>0.9375</cdr:x>
      <cdr:y>0.18439</cdr:y>
    </cdr:to>
    <cdr:sp macro="" textlink="">
      <cdr:nvSpPr>
        <cdr:cNvPr id="3" name="ZoneTexte 2"/>
        <cdr:cNvSpPr txBox="1"/>
      </cdr:nvSpPr>
      <cdr:spPr>
        <a:xfrm xmlns:a="http://schemas.openxmlformats.org/drawingml/2006/main">
          <a:off x="180020" y="205697"/>
          <a:ext cx="2520280"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BE" sz="1400" b="1" dirty="0" smtClean="0">
              <a:solidFill>
                <a:schemeClr val="tx1">
                  <a:lumMod val="65000"/>
                  <a:lumOff val="35000"/>
                </a:schemeClr>
              </a:solidFill>
            </a:rPr>
            <a:t>Répartition Hommes/Femmes</a:t>
          </a:r>
          <a:endParaRPr lang="fr-BE" sz="1400" b="1" dirty="0">
            <a:solidFill>
              <a:schemeClr val="tx1">
                <a:lumMod val="65000"/>
                <a:lumOff val="35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B340B7C6-BA87-4E85-B8B0-464151730B83}" type="datetimeFigureOut">
              <a:rPr lang="fr-BE" smtClean="0"/>
              <a:t>16/11/2017</a:t>
            </a:fld>
            <a:endParaRPr lang="fr-BE"/>
          </a:p>
        </p:txBody>
      </p:sp>
      <p:sp>
        <p:nvSpPr>
          <p:cNvPr id="4" name="Espace réservé de l'image des diapositives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878EE9E1-CAE8-49FD-AACC-A84CF273E801}" type="slidenum">
              <a:rPr lang="fr-BE" smtClean="0"/>
              <a:t>‹N°›</a:t>
            </a:fld>
            <a:endParaRPr lang="fr-BE"/>
          </a:p>
        </p:txBody>
      </p:sp>
    </p:spTree>
    <p:extLst>
      <p:ext uri="{BB962C8B-B14F-4D97-AF65-F5344CB8AC3E}">
        <p14:creationId xmlns:p14="http://schemas.microsoft.com/office/powerpoint/2010/main" val="1801657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AA96EE3D-C581-4807-A944-F11194719734}" type="slidenum">
              <a:rPr lang="fr-BE" smtClean="0">
                <a:solidFill>
                  <a:prstClr val="black"/>
                </a:solidFill>
              </a:rPr>
              <a:pPr/>
              <a:t>1</a:t>
            </a:fld>
            <a:endParaRPr lang="fr-BE">
              <a:solidFill>
                <a:prstClr val="black"/>
              </a:solidFill>
            </a:endParaRPr>
          </a:p>
        </p:txBody>
      </p:sp>
    </p:spTree>
    <p:extLst>
      <p:ext uri="{BB962C8B-B14F-4D97-AF65-F5344CB8AC3E}">
        <p14:creationId xmlns:p14="http://schemas.microsoft.com/office/powerpoint/2010/main" val="100242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AA96EE3D-C581-4807-A944-F11194719734}" type="slidenum">
              <a:rPr lang="fr-BE" smtClean="0">
                <a:solidFill>
                  <a:prstClr val="black"/>
                </a:solidFill>
              </a:rPr>
              <a:pPr/>
              <a:t>2</a:t>
            </a:fld>
            <a:endParaRPr lang="fr-BE">
              <a:solidFill>
                <a:prstClr val="black"/>
              </a:solidFill>
            </a:endParaRPr>
          </a:p>
        </p:txBody>
      </p:sp>
    </p:spTree>
    <p:extLst>
      <p:ext uri="{BB962C8B-B14F-4D97-AF65-F5344CB8AC3E}">
        <p14:creationId xmlns:p14="http://schemas.microsoft.com/office/powerpoint/2010/main" val="1137459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Bureau = bureau d’Isabelle (DRH)</a:t>
            </a:r>
          </a:p>
          <a:p>
            <a:r>
              <a:rPr lang="fr-BE" dirty="0" smtClean="0"/>
              <a:t>C’est dans cette pièce que les futurs salariés viennent signer leur contrat et que des dossiers personnels sont abordés.</a:t>
            </a:r>
          </a:p>
          <a:p>
            <a:r>
              <a:rPr lang="fr-BE" dirty="0" smtClean="0"/>
              <a:t>Arrière-plan</a:t>
            </a:r>
            <a:r>
              <a:rPr lang="fr-BE" baseline="0" dirty="0" smtClean="0"/>
              <a:t> : notre panneau des faire-part – cela donne le « La » </a:t>
            </a:r>
            <a:r>
              <a:rPr lang="fr-BE" baseline="0" dirty="0" smtClean="0">
                <a:sym typeface="Wingdings" pitchFamily="2" charset="2"/>
              </a:rPr>
              <a:t></a:t>
            </a:r>
          </a:p>
          <a:p>
            <a:r>
              <a:rPr lang="fr-BE" baseline="0" dirty="0" smtClean="0">
                <a:sym typeface="Wingdings" pitchFamily="2" charset="2"/>
              </a:rPr>
              <a:t>La maternité et la parentalité sont au cœur de notre culture et le principe de non-</a:t>
            </a:r>
            <a:r>
              <a:rPr lang="fr-BE" baseline="0" dirty="0" err="1" smtClean="0">
                <a:sym typeface="Wingdings" pitchFamily="2" charset="2"/>
              </a:rPr>
              <a:t>discriminalité</a:t>
            </a:r>
            <a:r>
              <a:rPr lang="fr-BE" baseline="0" dirty="0" smtClean="0">
                <a:sym typeface="Wingdings" pitchFamily="2" charset="2"/>
              </a:rPr>
              <a:t> nous tient à cœur</a:t>
            </a:r>
          </a:p>
          <a:p>
            <a:endParaRPr lang="fr-BE" baseline="0" dirty="0" smtClean="0">
              <a:sym typeface="Wingdings" pitchFamily="2" charset="2"/>
            </a:endParaRPr>
          </a:p>
          <a:p>
            <a:pPr marL="171450" indent="-171450">
              <a:buFontTx/>
              <a:buChar char="-"/>
            </a:pPr>
            <a:r>
              <a:rPr lang="fr-BE" baseline="0" dirty="0" smtClean="0">
                <a:sym typeface="Wingdings" pitchFamily="2" charset="2"/>
              </a:rPr>
              <a:t>On ne demande pas à une personne si elle a des enfants ou si elle a l’intention d’en avoir durant son entretien d’embauche</a:t>
            </a:r>
          </a:p>
          <a:p>
            <a:pPr marL="171450" indent="-171450">
              <a:buFontTx/>
              <a:buChar char="-"/>
            </a:pPr>
            <a:r>
              <a:rPr lang="fr-BE" baseline="0" dirty="0" smtClean="0">
                <a:sym typeface="Wingdings" pitchFamily="2" charset="2"/>
              </a:rPr>
              <a:t>Tous les salariés, peu importe leur situation familiale, ont accès à des opportunités en interne (on n’a, par exemple, jamais empêché une femme enceinte de saisir les opportunités)</a:t>
            </a:r>
          </a:p>
          <a:p>
            <a:pPr marL="171450" indent="-171450">
              <a:buFontTx/>
              <a:buChar char="-"/>
            </a:pPr>
            <a:r>
              <a:rPr lang="fr-BE" baseline="0" dirty="0" smtClean="0">
                <a:sym typeface="Wingdings" pitchFamily="2" charset="2"/>
              </a:rPr>
              <a:t>Ils reçoivent également un salaire juste, en lien avec leurs responsabilités</a:t>
            </a:r>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fld id="{878EE9E1-CAE8-49FD-AACC-A84CF273E801}" type="slidenum">
              <a:rPr lang="fr-BE" smtClean="0"/>
              <a:t>3</a:t>
            </a:fld>
            <a:endParaRPr lang="fr-BE"/>
          </a:p>
        </p:txBody>
      </p:sp>
    </p:spTree>
    <p:extLst>
      <p:ext uri="{BB962C8B-B14F-4D97-AF65-F5344CB8AC3E}">
        <p14:creationId xmlns:p14="http://schemas.microsoft.com/office/powerpoint/2010/main" val="2868404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878EE9E1-CAE8-49FD-AACC-A84CF273E801}" type="slidenum">
              <a:rPr lang="fr-BE" smtClean="0"/>
              <a:t>4</a:t>
            </a:fld>
            <a:endParaRPr lang="fr-BE"/>
          </a:p>
        </p:txBody>
      </p:sp>
    </p:spTree>
    <p:extLst>
      <p:ext uri="{BB962C8B-B14F-4D97-AF65-F5344CB8AC3E}">
        <p14:creationId xmlns:p14="http://schemas.microsoft.com/office/powerpoint/2010/main" val="1984229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200" dirty="0" smtClean="0"/>
              <a:t>Par rapport à la maternité, différentes </a:t>
            </a:r>
            <a:r>
              <a:rPr lang="fr-BE" sz="1200" dirty="0" err="1" smtClean="0"/>
              <a:t>intiatives</a:t>
            </a:r>
            <a:r>
              <a:rPr lang="fr-BE" sz="1200" baseline="0" dirty="0" smtClean="0"/>
              <a:t> prises à des moments différents de la ligne du temps</a:t>
            </a:r>
          </a:p>
          <a:p>
            <a:endParaRPr lang="fr-BE" sz="1200" baseline="0" dirty="0" smtClean="0"/>
          </a:p>
          <a:p>
            <a:r>
              <a:rPr lang="fr-BE" sz="1200" baseline="0" dirty="0" smtClean="0"/>
              <a:t>Annonce de la grossesse </a:t>
            </a:r>
            <a:r>
              <a:rPr lang="fr-BE" sz="1200" baseline="0" dirty="0" smtClean="0">
                <a:sym typeface="Wingdings" pitchFamily="2" charset="2"/>
              </a:rPr>
              <a:t> Remise d’un t-shirt  peut être vu comme anecdotique mais ça nous permet de marquer le coup. Tous les futurs parents trouvent ça chouette et autant les futurs papas que les futures mamans viennent le chercher. Après : photo sympa</a:t>
            </a:r>
          </a:p>
          <a:p>
            <a:endParaRPr lang="fr-BE" sz="1200" baseline="0" dirty="0" smtClean="0">
              <a:sym typeface="Wingdings" pitchFamily="2" charset="2"/>
            </a:endParaRPr>
          </a:p>
          <a:p>
            <a:r>
              <a:rPr lang="fr-BE" sz="1200" baseline="0" dirty="0" err="1" smtClean="0">
                <a:sym typeface="Wingdings" pitchFamily="2" charset="2"/>
              </a:rPr>
              <a:t>Téletravail</a:t>
            </a:r>
            <a:r>
              <a:rPr lang="fr-BE" sz="1200" baseline="0" dirty="0" smtClean="0">
                <a:sym typeface="Wingdings" pitchFamily="2" charset="2"/>
              </a:rPr>
              <a:t> </a:t>
            </a:r>
            <a:r>
              <a:rPr lang="fr-BE" sz="1200" baseline="0" dirty="0" err="1" smtClean="0">
                <a:sym typeface="Wingdings" pitchFamily="2" charset="2"/>
              </a:rPr>
              <a:t>pdt</a:t>
            </a:r>
            <a:r>
              <a:rPr lang="fr-BE" sz="1200" baseline="0" dirty="0" smtClean="0">
                <a:sym typeface="Wingdings" pitchFamily="2" charset="2"/>
              </a:rPr>
              <a:t> grossesse : 1/j/</a:t>
            </a:r>
            <a:r>
              <a:rPr lang="fr-BE" sz="1200" baseline="0" dirty="0" err="1" smtClean="0">
                <a:sym typeface="Wingdings" pitchFamily="2" charset="2"/>
              </a:rPr>
              <a:t>sem</a:t>
            </a:r>
            <a:r>
              <a:rPr lang="fr-BE" sz="1200" baseline="0" dirty="0" smtClean="0">
                <a:sym typeface="Wingdings" pitchFamily="2" charset="2"/>
              </a:rPr>
              <a:t> – 6 </a:t>
            </a:r>
            <a:r>
              <a:rPr lang="fr-BE" sz="1200" baseline="0" dirty="0" err="1" smtClean="0">
                <a:sym typeface="Wingdings" pitchFamily="2" charset="2"/>
              </a:rPr>
              <a:t>sem</a:t>
            </a:r>
            <a:r>
              <a:rPr lang="fr-BE" sz="1200" baseline="0" dirty="0" smtClean="0">
                <a:sym typeface="Wingdings" pitchFamily="2" charset="2"/>
              </a:rPr>
              <a:t> avant début congé mat – on peut moduler en fonction des réalités de la future maman</a:t>
            </a:r>
          </a:p>
          <a:p>
            <a:endParaRPr lang="fr-BE" sz="1200" baseline="0" dirty="0" smtClean="0">
              <a:sym typeface="Wingdings" pitchFamily="2" charset="2"/>
            </a:endParaRPr>
          </a:p>
          <a:p>
            <a:r>
              <a:rPr lang="fr-BE" sz="1200" baseline="0" dirty="0" smtClean="0">
                <a:sym typeface="Wingdings" pitchFamily="2" charset="2"/>
              </a:rPr>
              <a:t>Naissance : prime de naissance de 250€ et frais médicaux pris en charge par l’</a:t>
            </a:r>
            <a:r>
              <a:rPr lang="fr-BE" sz="1200" baseline="0" dirty="0" err="1" smtClean="0">
                <a:sym typeface="Wingdings" pitchFamily="2" charset="2"/>
              </a:rPr>
              <a:t>ass</a:t>
            </a:r>
            <a:r>
              <a:rPr lang="fr-BE" sz="1200" baseline="0" dirty="0" smtClean="0">
                <a:sym typeface="Wingdings" pitchFamily="2" charset="2"/>
              </a:rPr>
              <a:t> </a:t>
            </a:r>
            <a:r>
              <a:rPr lang="fr-BE" sz="1200" baseline="0" dirty="0" err="1" smtClean="0">
                <a:sym typeface="Wingdings" pitchFamily="2" charset="2"/>
              </a:rPr>
              <a:t>hospi</a:t>
            </a:r>
            <a:endParaRPr lang="fr-BE" sz="1200" baseline="0" dirty="0" smtClean="0">
              <a:sym typeface="Wingdings" pitchFamily="2" charset="2"/>
            </a:endParaRPr>
          </a:p>
          <a:p>
            <a:endParaRPr lang="fr-BE" sz="1200" baseline="0" dirty="0" smtClean="0">
              <a:sym typeface="Wingdings" pitchFamily="2" charset="2"/>
            </a:endParaRPr>
          </a:p>
          <a:p>
            <a:r>
              <a:rPr lang="fr-BE" sz="1200" baseline="0" dirty="0" err="1" smtClean="0">
                <a:sym typeface="Wingdings" pitchFamily="2" charset="2"/>
              </a:rPr>
              <a:t>Pdt</a:t>
            </a:r>
            <a:r>
              <a:rPr lang="fr-BE" sz="1200" baseline="0" dirty="0" smtClean="0">
                <a:sym typeface="Wingdings" pitchFamily="2" charset="2"/>
              </a:rPr>
              <a:t> </a:t>
            </a:r>
            <a:r>
              <a:rPr lang="fr-BE" sz="1200" baseline="0" dirty="0" err="1" smtClean="0">
                <a:sym typeface="Wingdings" pitchFamily="2" charset="2"/>
              </a:rPr>
              <a:t>cngé</a:t>
            </a:r>
            <a:r>
              <a:rPr lang="fr-BE" sz="1200" baseline="0" dirty="0" smtClean="0">
                <a:sym typeface="Wingdings" pitchFamily="2" charset="2"/>
              </a:rPr>
              <a:t> mat : possibilité via l’</a:t>
            </a:r>
            <a:r>
              <a:rPr lang="fr-BE" sz="1200" baseline="0" dirty="0" err="1" smtClean="0">
                <a:sym typeface="Wingdings" pitchFamily="2" charset="2"/>
              </a:rPr>
              <a:t>ass</a:t>
            </a:r>
            <a:r>
              <a:rPr lang="fr-BE" sz="1200" baseline="0" dirty="0" smtClean="0">
                <a:sym typeface="Wingdings" pitchFamily="2" charset="2"/>
              </a:rPr>
              <a:t> groupe d’obtenir un complément d’indemnité à celles de la mutuelle</a:t>
            </a:r>
          </a:p>
          <a:p>
            <a:endParaRPr lang="fr-BE" sz="1200" baseline="0" dirty="0" smtClean="0">
              <a:sym typeface="Wingdings" pitchFamily="2" charset="2"/>
            </a:endParaRPr>
          </a:p>
          <a:p>
            <a:r>
              <a:rPr lang="fr-BE" sz="1200" baseline="0" dirty="0" smtClean="0">
                <a:sym typeface="Wingdings" pitchFamily="2" charset="2"/>
              </a:rPr>
              <a:t>Retour : </a:t>
            </a:r>
            <a:r>
              <a:rPr lang="fr-BE" sz="1200" baseline="0" dirty="0" err="1" smtClean="0">
                <a:sym typeface="Wingdings" pitchFamily="2" charset="2"/>
              </a:rPr>
              <a:t>Possib</a:t>
            </a:r>
            <a:r>
              <a:rPr lang="fr-BE" sz="1200" baseline="0" dirty="0" smtClean="0">
                <a:sym typeface="Wingdings" pitchFamily="2" charset="2"/>
              </a:rPr>
              <a:t> prendre pauses allaitement </a:t>
            </a:r>
            <a:r>
              <a:rPr lang="fr-BE" sz="1200" baseline="0" smtClean="0">
                <a:sym typeface="Wingdings" pitchFamily="2" charset="2"/>
              </a:rPr>
              <a:t>avec local dédié</a:t>
            </a:r>
            <a:endParaRPr lang="fr-BE" sz="1200" dirty="0" smtClean="0"/>
          </a:p>
          <a:p>
            <a:endParaRPr lang="fr-BE" dirty="0"/>
          </a:p>
        </p:txBody>
      </p:sp>
      <p:sp>
        <p:nvSpPr>
          <p:cNvPr id="4" name="Espace réservé du numéro de diapositive 3"/>
          <p:cNvSpPr>
            <a:spLocks noGrp="1"/>
          </p:cNvSpPr>
          <p:nvPr>
            <p:ph type="sldNum" sz="quarter" idx="10"/>
          </p:nvPr>
        </p:nvSpPr>
        <p:spPr/>
        <p:txBody>
          <a:bodyPr/>
          <a:lstStyle/>
          <a:p>
            <a:fld id="{878EE9E1-CAE8-49FD-AACC-A84CF273E801}" type="slidenum">
              <a:rPr lang="fr-BE" smtClean="0"/>
              <a:t>5</a:t>
            </a:fld>
            <a:endParaRPr lang="fr-BE"/>
          </a:p>
        </p:txBody>
      </p:sp>
    </p:spTree>
    <p:extLst>
      <p:ext uri="{BB962C8B-B14F-4D97-AF65-F5344CB8AC3E}">
        <p14:creationId xmlns:p14="http://schemas.microsoft.com/office/powerpoint/2010/main" val="1926959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aseline="0" dirty="0" smtClean="0"/>
              <a:t>Régime de 38h/</a:t>
            </a:r>
            <a:r>
              <a:rPr lang="fr-BE" baseline="0" dirty="0" err="1" smtClean="0"/>
              <a:t>sem</a:t>
            </a:r>
            <a:r>
              <a:rPr lang="fr-BE" baseline="0" dirty="0" smtClean="0"/>
              <a:t> donnant droit à 12 RTT + 1 offert</a:t>
            </a:r>
          </a:p>
          <a:p>
            <a:r>
              <a:rPr lang="fr-BE" baseline="0" dirty="0" smtClean="0"/>
              <a:t>Horaires flexibles : 8h et 9h30 – 16h et 18h30 – 1*/</a:t>
            </a:r>
            <a:r>
              <a:rPr lang="fr-BE" baseline="0" dirty="0" err="1" smtClean="0"/>
              <a:t>sem</a:t>
            </a:r>
            <a:r>
              <a:rPr lang="fr-BE" baseline="0" dirty="0" smtClean="0"/>
              <a:t> 15h  - flexibilité sur deux semaines (demande des parents en garde alternée)</a:t>
            </a:r>
          </a:p>
          <a:p>
            <a:r>
              <a:rPr lang="fr-BE" baseline="0" dirty="0" smtClean="0"/>
              <a:t>Congés parentaux et crédit-temps très répandus (crédit-temps jamais refusé) </a:t>
            </a:r>
            <a:r>
              <a:rPr lang="fr-BE" baseline="0" dirty="0" smtClean="0">
                <a:sym typeface="Wingdings" pitchFamily="2" charset="2"/>
              </a:rPr>
              <a:t> de + en + d’hommes  donner la même chance aux papas de s’impliquer dans la parentalité</a:t>
            </a:r>
            <a:endParaRPr lang="fr-BE" dirty="0" smtClean="0"/>
          </a:p>
          <a:p>
            <a:endParaRPr lang="fr-BE" dirty="0" smtClean="0"/>
          </a:p>
          <a:p>
            <a:r>
              <a:rPr lang="fr-BE" dirty="0" smtClean="0"/>
              <a:t>Frais</a:t>
            </a:r>
            <a:r>
              <a:rPr lang="fr-BE" baseline="0" dirty="0" smtClean="0"/>
              <a:t> de crèche : Max 500€/an</a:t>
            </a:r>
          </a:p>
          <a:p>
            <a:r>
              <a:rPr lang="fr-BE" baseline="0" dirty="0" smtClean="0"/>
              <a:t>Frais garde enfant malade : 10€/j</a:t>
            </a:r>
          </a:p>
          <a:p>
            <a:r>
              <a:rPr lang="fr-BE" baseline="0" dirty="0" smtClean="0"/>
              <a:t>Chèque Sport et Culture : 25€</a:t>
            </a:r>
          </a:p>
          <a:p>
            <a:r>
              <a:rPr lang="fr-BE" baseline="0" dirty="0" smtClean="0"/>
              <a:t>Chèque cadeau : 35€ par travailleur et par enfant à charge</a:t>
            </a:r>
          </a:p>
          <a:p>
            <a:endParaRPr lang="fr-BE" baseline="0" dirty="0" smtClean="0"/>
          </a:p>
          <a:p>
            <a:r>
              <a:rPr lang="fr-BE" baseline="0" dirty="0" smtClean="0"/>
              <a:t>Services pour facilité la vie et gagner du temps à consacrer à la famille</a:t>
            </a:r>
          </a:p>
          <a:p>
            <a:endParaRPr lang="fr-BE" baseline="0" dirty="0" smtClean="0"/>
          </a:p>
          <a:p>
            <a:r>
              <a:rPr lang="fr-BE" baseline="0" dirty="0" smtClean="0"/>
              <a:t>Stage : 1 semaine/an – sur site – offert</a:t>
            </a:r>
          </a:p>
          <a:p>
            <a:r>
              <a:rPr lang="fr-BE" baseline="0" dirty="0" smtClean="0"/>
              <a:t>Service de repassage : sur site – réduction sur titres-services – linge prêt dans la journée</a:t>
            </a:r>
          </a:p>
          <a:p>
            <a:r>
              <a:rPr lang="fr-BE" baseline="0" dirty="0" smtClean="0"/>
              <a:t>Possibilité de livraison de paniers bios</a:t>
            </a:r>
            <a:endParaRPr lang="fr-BE" dirty="0"/>
          </a:p>
        </p:txBody>
      </p:sp>
      <p:sp>
        <p:nvSpPr>
          <p:cNvPr id="4" name="Espace réservé du numéro de diapositive 3"/>
          <p:cNvSpPr>
            <a:spLocks noGrp="1"/>
          </p:cNvSpPr>
          <p:nvPr>
            <p:ph type="sldNum" sz="quarter" idx="10"/>
          </p:nvPr>
        </p:nvSpPr>
        <p:spPr/>
        <p:txBody>
          <a:bodyPr/>
          <a:lstStyle/>
          <a:p>
            <a:fld id="{878EE9E1-CAE8-49FD-AACC-A84CF273E801}" type="slidenum">
              <a:rPr lang="fr-BE" smtClean="0"/>
              <a:t>6</a:t>
            </a:fld>
            <a:endParaRPr lang="fr-BE"/>
          </a:p>
        </p:txBody>
      </p:sp>
    </p:spTree>
    <p:extLst>
      <p:ext uri="{BB962C8B-B14F-4D97-AF65-F5344CB8AC3E}">
        <p14:creationId xmlns:p14="http://schemas.microsoft.com/office/powerpoint/2010/main" val="1374193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878EE9E1-CAE8-49FD-AACC-A84CF273E801}" type="slidenum">
              <a:rPr lang="fr-BE" smtClean="0"/>
              <a:t>7</a:t>
            </a:fld>
            <a:endParaRPr lang="fr-BE"/>
          </a:p>
        </p:txBody>
      </p:sp>
    </p:spTree>
    <p:extLst>
      <p:ext uri="{BB962C8B-B14F-4D97-AF65-F5344CB8AC3E}">
        <p14:creationId xmlns:p14="http://schemas.microsoft.com/office/powerpoint/2010/main" val="10856280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descr="banner lamp_logo biling ppt templat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762000"/>
          </a:xfrm>
          <a:prstGeom prst="rect">
            <a:avLst/>
          </a:prstGeom>
          <a:noFill/>
          <a:ln w="9525">
            <a:noFill/>
            <a:miter lim="800000"/>
            <a:headEnd/>
            <a:tailEnd/>
          </a:ln>
        </p:spPr>
      </p:pic>
      <p:sp>
        <p:nvSpPr>
          <p:cNvPr id="2" name="Title 1"/>
          <p:cNvSpPr>
            <a:spLocks noGrp="1"/>
          </p:cNvSpPr>
          <p:nvPr>
            <p:ph type="title"/>
          </p:nvPr>
        </p:nvSpPr>
        <p:spPr>
          <a:xfrm>
            <a:off x="539552" y="908720"/>
            <a:ext cx="7372344" cy="785810"/>
          </a:xfrm>
        </p:spPr>
        <p:txBody>
          <a:bodyPr>
            <a:normAutofit/>
          </a:bodyPr>
          <a:lstStyle>
            <a:lvl1pPr algn="l">
              <a:defRPr sz="2400" b="1">
                <a:solidFill>
                  <a:srgbClr val="14582E"/>
                </a:solidFill>
                <a:latin typeface="Neo Sans Std Medium" pitchFamily="34" charset="0"/>
              </a:defRPr>
            </a:lvl1pPr>
          </a:lstStyle>
          <a:p>
            <a:r>
              <a:rPr lang="fr-FR" dirty="0" smtClean="0"/>
              <a:t>Modifiez le style du titre</a:t>
            </a:r>
            <a:endParaRPr lang="en-US" dirty="0"/>
          </a:p>
        </p:txBody>
      </p:sp>
      <p:sp>
        <p:nvSpPr>
          <p:cNvPr id="3" name="Content Placeholder 2"/>
          <p:cNvSpPr>
            <a:spLocks noGrp="1"/>
          </p:cNvSpPr>
          <p:nvPr>
            <p:ph idx="1"/>
          </p:nvPr>
        </p:nvSpPr>
        <p:spPr>
          <a:xfrm>
            <a:off x="539552" y="1772816"/>
            <a:ext cx="7686700" cy="4525963"/>
          </a:xfrm>
        </p:spPr>
        <p:txBody>
          <a:bodyPr/>
          <a:lstStyle>
            <a:lvl1pPr>
              <a:buFontTx/>
              <a:buBlip>
                <a:blip r:embed="rId3"/>
              </a:buBlip>
              <a:defRPr sz="2400" baseline="0">
                <a:solidFill>
                  <a:srgbClr val="14582E"/>
                </a:solidFill>
              </a:defRPr>
            </a:lvl1pPr>
            <a:lvl2pPr>
              <a:buClr>
                <a:srgbClr val="CDE53B"/>
              </a:buClr>
              <a:buFont typeface="Arial" pitchFamily="34" charset="0"/>
              <a:buChar char="•"/>
              <a:defRPr sz="2200">
                <a:solidFill>
                  <a:srgbClr val="14582E"/>
                </a:solidFill>
              </a:defRPr>
            </a:lvl2pPr>
            <a:lvl3pPr>
              <a:buFontTx/>
              <a:buBlip>
                <a:blip r:embed="rId4"/>
              </a:buBlip>
              <a:defRPr sz="2000">
                <a:solidFill>
                  <a:srgbClr val="14582E"/>
                </a:solidFill>
              </a:defRPr>
            </a:lvl3pPr>
            <a:lvl4pPr>
              <a:buFontTx/>
              <a:buBlip>
                <a:blip r:embed="rId4"/>
              </a:buBlip>
              <a:defRPr sz="1800" i="1">
                <a:solidFill>
                  <a:srgbClr val="14582E"/>
                </a:solidFill>
              </a:defRPr>
            </a:lvl4pPr>
            <a:lvl5pPr>
              <a:buFontTx/>
              <a:buBlip>
                <a:blip r:embed="rId4"/>
              </a:buBlip>
              <a:defRPr sz="1800" i="0">
                <a:solidFill>
                  <a:srgbClr val="14582E"/>
                </a:solidFill>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B6E088C9-E5B5-7340-AEEE-D043A9718BD4}" type="datetime1">
              <a:rPr lang="fr-BE" smtClean="0">
                <a:solidFill>
                  <a:prstClr val="black">
                    <a:tint val="75000"/>
                  </a:prstClr>
                </a:solidFill>
              </a:rPr>
              <a:pPr>
                <a:defRPr/>
              </a:pPr>
              <a:t>16/11/2017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5CDB55C-B617-4A52-B5DE-780825487438}" type="slidenum">
              <a:rPr lang="en-US" smtClean="0">
                <a:solidFill>
                  <a:prstClr val="black">
                    <a:tint val="75000"/>
                  </a:prstClr>
                </a:solidFill>
              </a:rPr>
              <a:pPr>
                <a:defRPr/>
              </a:pPr>
              <a:t>‹N°›</a:t>
            </a:fld>
            <a:endParaRPr lang="en-US">
              <a:solidFill>
                <a:prstClr val="black">
                  <a:tint val="75000"/>
                </a:prstClr>
              </a:solidFill>
            </a:endParaRPr>
          </a:p>
        </p:txBody>
      </p:sp>
    </p:spTree>
    <p:extLst>
      <p:ext uri="{BB962C8B-B14F-4D97-AF65-F5344CB8AC3E}">
        <p14:creationId xmlns:p14="http://schemas.microsoft.com/office/powerpoint/2010/main" val="26935588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3"/>
          <p:cNvSpPr>
            <a:spLocks noGrp="1"/>
          </p:cNvSpPr>
          <p:nvPr>
            <p:ph type="dt" sz="half" idx="10"/>
          </p:nvPr>
        </p:nvSpPr>
        <p:spPr/>
        <p:txBody>
          <a:bodyPr/>
          <a:lstStyle>
            <a:lvl1pPr>
              <a:defRPr/>
            </a:lvl1pPr>
          </a:lstStyle>
          <a:p>
            <a:pPr>
              <a:defRPr/>
            </a:pPr>
            <a:fld id="{3ADC6AA1-3AF4-AF43-B692-87025A48EED9}" type="datetime1">
              <a:rPr lang="fr-BE" smtClean="0">
                <a:solidFill>
                  <a:prstClr val="black">
                    <a:tint val="75000"/>
                  </a:prstClr>
                </a:solidFill>
              </a:rPr>
              <a:pPr>
                <a:defRPr/>
              </a:pPr>
              <a:t>16/11/2017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5CDB55C-B617-4A52-B5DE-780825487438}" type="slidenum">
              <a:rPr lang="en-US" smtClean="0">
                <a:solidFill>
                  <a:prstClr val="black">
                    <a:tint val="75000"/>
                  </a:prstClr>
                </a:solidFill>
              </a:rPr>
              <a:pPr>
                <a:defRPr/>
              </a:pPr>
              <a:t>‹N°›</a:t>
            </a:fld>
            <a:endParaRPr lang="en-US">
              <a:solidFill>
                <a:prstClr val="black">
                  <a:tint val="75000"/>
                </a:prstClr>
              </a:solidFill>
            </a:endParaRPr>
          </a:p>
        </p:txBody>
      </p:sp>
    </p:spTree>
    <p:extLst>
      <p:ext uri="{BB962C8B-B14F-4D97-AF65-F5344CB8AC3E}">
        <p14:creationId xmlns:p14="http://schemas.microsoft.com/office/powerpoint/2010/main" val="365664526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4" name="Date Placeholder 3"/>
          <p:cNvSpPr>
            <a:spLocks noGrp="1"/>
          </p:cNvSpPr>
          <p:nvPr>
            <p:ph type="dt" sz="half" idx="10"/>
          </p:nvPr>
        </p:nvSpPr>
        <p:spPr/>
        <p:txBody>
          <a:bodyPr/>
          <a:lstStyle>
            <a:lvl1pPr>
              <a:defRPr/>
            </a:lvl1pPr>
          </a:lstStyle>
          <a:p>
            <a:pPr>
              <a:defRPr/>
            </a:pPr>
            <a:fld id="{5643912E-547E-0240-86AC-DE50ECBF1DB0}" type="datetime1">
              <a:rPr lang="fr-BE" smtClean="0">
                <a:solidFill>
                  <a:prstClr val="black">
                    <a:tint val="75000"/>
                  </a:prstClr>
                </a:solidFill>
              </a:rPr>
              <a:pPr>
                <a:defRPr/>
              </a:pPr>
              <a:t>16/11/2017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CDB55C-B617-4A52-B5DE-780825487438}" type="slidenum">
              <a:rPr lang="en-US" smtClean="0">
                <a:solidFill>
                  <a:prstClr val="black">
                    <a:tint val="75000"/>
                  </a:prstClr>
                </a:solidFill>
              </a:rPr>
              <a:pPr>
                <a:defRPr/>
              </a:pPr>
              <a:t>‹N°›</a:t>
            </a:fld>
            <a:endParaRPr lang="en-US">
              <a:solidFill>
                <a:prstClr val="black">
                  <a:tint val="75000"/>
                </a:prstClr>
              </a:solidFill>
            </a:endParaRPr>
          </a:p>
        </p:txBody>
      </p:sp>
      <p:sp>
        <p:nvSpPr>
          <p:cNvPr id="7" name="Content Placeholder 2"/>
          <p:cNvSpPr>
            <a:spLocks noGrp="1"/>
          </p:cNvSpPr>
          <p:nvPr>
            <p:ph idx="1"/>
          </p:nvPr>
        </p:nvSpPr>
        <p:spPr>
          <a:xfrm rot="5400000">
            <a:off x="2303748" y="-351420"/>
            <a:ext cx="4464496" cy="8568952"/>
          </a:xfrm>
        </p:spPr>
        <p:txBody>
          <a:bodyPr/>
          <a:lstStyle>
            <a:lvl1pPr>
              <a:buFontTx/>
              <a:buBlip>
                <a:blip r:embed="rId2"/>
              </a:buBlip>
              <a:defRPr sz="2400" baseline="0">
                <a:solidFill>
                  <a:srgbClr val="14582E"/>
                </a:solidFill>
              </a:defRPr>
            </a:lvl1pPr>
            <a:lvl2pPr>
              <a:buClr>
                <a:srgbClr val="CDE53B"/>
              </a:buClr>
              <a:buFont typeface="Arial" pitchFamily="34" charset="0"/>
              <a:buChar char="•"/>
              <a:defRPr sz="2400">
                <a:solidFill>
                  <a:srgbClr val="14582E"/>
                </a:solidFill>
              </a:defRPr>
            </a:lvl2pPr>
            <a:lvl3pPr>
              <a:buFontTx/>
              <a:buBlip>
                <a:blip r:embed="rId3"/>
              </a:buBlip>
              <a:defRPr sz="2000">
                <a:solidFill>
                  <a:srgbClr val="14582E"/>
                </a:solidFill>
              </a:defRPr>
            </a:lvl3pPr>
            <a:lvl4pPr>
              <a:buFontTx/>
              <a:buBlip>
                <a:blip r:embed="rId3"/>
              </a:buBlip>
              <a:defRPr sz="1800">
                <a:solidFill>
                  <a:srgbClr val="14582E"/>
                </a:solidFill>
              </a:defRPr>
            </a:lvl4pPr>
            <a:lvl5pPr>
              <a:buFontTx/>
              <a:buBlip>
                <a:blip r:embed="rId3"/>
              </a:buBlip>
              <a:defRPr sz="1600">
                <a:solidFill>
                  <a:srgbClr val="14582E"/>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207521167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4" name="Date Placeholder 3"/>
          <p:cNvSpPr>
            <a:spLocks noGrp="1"/>
          </p:cNvSpPr>
          <p:nvPr>
            <p:ph type="dt" sz="half" idx="10"/>
          </p:nvPr>
        </p:nvSpPr>
        <p:spPr/>
        <p:txBody>
          <a:bodyPr/>
          <a:lstStyle>
            <a:lvl1pPr>
              <a:defRPr/>
            </a:lvl1pPr>
          </a:lstStyle>
          <a:p>
            <a:pPr>
              <a:defRPr/>
            </a:pPr>
            <a:fld id="{7016253B-5073-D94B-9BE6-02C1BD0BB290}" type="datetime1">
              <a:rPr lang="fr-BE" smtClean="0">
                <a:solidFill>
                  <a:prstClr val="black">
                    <a:tint val="75000"/>
                  </a:prstClr>
                </a:solidFill>
              </a:rPr>
              <a:pPr>
                <a:defRPr/>
              </a:pPr>
              <a:t>16/11/2017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CDB55C-B617-4A52-B5DE-780825487438}" type="slidenum">
              <a:rPr lang="en-US" smtClean="0">
                <a:solidFill>
                  <a:prstClr val="black">
                    <a:tint val="75000"/>
                  </a:prstClr>
                </a:solidFill>
              </a:rPr>
              <a:pPr>
                <a:defRPr/>
              </a:pPr>
              <a:t>‹N°›</a:t>
            </a:fld>
            <a:endParaRPr lang="en-US">
              <a:solidFill>
                <a:prstClr val="black">
                  <a:tint val="75000"/>
                </a:prstClr>
              </a:solidFill>
            </a:endParaRPr>
          </a:p>
        </p:txBody>
      </p:sp>
      <p:sp>
        <p:nvSpPr>
          <p:cNvPr id="7" name="Content Placeholder 2"/>
          <p:cNvSpPr>
            <a:spLocks noGrp="1"/>
          </p:cNvSpPr>
          <p:nvPr>
            <p:ph idx="1"/>
          </p:nvPr>
        </p:nvSpPr>
        <p:spPr>
          <a:xfrm rot="5400000">
            <a:off x="593558" y="386662"/>
            <a:ext cx="5400600" cy="6300700"/>
          </a:xfrm>
        </p:spPr>
        <p:txBody>
          <a:bodyPr/>
          <a:lstStyle>
            <a:lvl1pPr>
              <a:buFontTx/>
              <a:buBlip>
                <a:blip r:embed="rId2"/>
              </a:buBlip>
              <a:defRPr sz="2400" baseline="0">
                <a:solidFill>
                  <a:srgbClr val="14582E"/>
                </a:solidFill>
              </a:defRPr>
            </a:lvl1pPr>
            <a:lvl2pPr>
              <a:buClr>
                <a:srgbClr val="CDE53B"/>
              </a:buClr>
              <a:buFont typeface="Arial" pitchFamily="34" charset="0"/>
              <a:buChar char="•"/>
              <a:defRPr sz="2400">
                <a:solidFill>
                  <a:srgbClr val="14582E"/>
                </a:solidFill>
              </a:defRPr>
            </a:lvl2pPr>
            <a:lvl3pPr>
              <a:buFontTx/>
              <a:buBlip>
                <a:blip r:embed="rId3"/>
              </a:buBlip>
              <a:defRPr sz="2000">
                <a:solidFill>
                  <a:srgbClr val="14582E"/>
                </a:solidFill>
              </a:defRPr>
            </a:lvl3pPr>
            <a:lvl4pPr>
              <a:buFontTx/>
              <a:buBlip>
                <a:blip r:embed="rId3"/>
              </a:buBlip>
              <a:defRPr sz="1800">
                <a:solidFill>
                  <a:srgbClr val="14582E"/>
                </a:solidFill>
              </a:defRPr>
            </a:lvl4pPr>
            <a:lvl5pPr>
              <a:buFontTx/>
              <a:buBlip>
                <a:blip r:embed="rId3"/>
              </a:buBlip>
              <a:defRPr sz="1600">
                <a:solidFill>
                  <a:srgbClr val="14582E"/>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304962260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0B0062C4-FB5B-4B45-B3DE-96CC847DD882}" type="datetime1">
              <a:rPr lang="fr-BE" smtClean="0">
                <a:solidFill>
                  <a:prstClr val="black">
                    <a:tint val="75000"/>
                  </a:prstClr>
                </a:solidFill>
              </a:rPr>
              <a:pPr>
                <a:defRPr/>
              </a:pPr>
              <a:t>16/11/2017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DF8AA5-12B3-414E-9E80-55B5CD188C78}" type="slidenum">
              <a:rPr lang="en-US">
                <a:solidFill>
                  <a:prstClr val="black">
                    <a:tint val="75000"/>
                  </a:prstClr>
                </a:solidFill>
              </a:rPr>
              <a:pPr>
                <a:defRPr/>
              </a:pPr>
              <a:t>‹N°›</a:t>
            </a:fld>
            <a:endParaRPr lang="en-US">
              <a:solidFill>
                <a:prstClr val="black">
                  <a:tint val="75000"/>
                </a:prstClr>
              </a:solidFill>
            </a:endParaRPr>
          </a:p>
        </p:txBody>
      </p:sp>
      <p:sp>
        <p:nvSpPr>
          <p:cNvPr id="7" name="Content Placeholder 2"/>
          <p:cNvSpPr>
            <a:spLocks noGrp="1"/>
          </p:cNvSpPr>
          <p:nvPr>
            <p:ph idx="13" hasCustomPrompt="1"/>
          </p:nvPr>
        </p:nvSpPr>
        <p:spPr>
          <a:xfrm>
            <a:off x="323528" y="3104965"/>
            <a:ext cx="8496944" cy="648071"/>
          </a:xfrm>
        </p:spPr>
        <p:txBody>
          <a:bodyPr/>
          <a:lstStyle>
            <a:lvl1pPr>
              <a:buFontTx/>
              <a:buBlip>
                <a:blip r:embed="rId2"/>
              </a:buBlip>
              <a:defRPr baseline="0">
                <a:solidFill>
                  <a:srgbClr val="14582E"/>
                </a:solidFill>
              </a:defRPr>
            </a:lvl1pPr>
            <a:lvl2pPr>
              <a:buClr>
                <a:srgbClr val="CDE53B"/>
              </a:buClr>
              <a:buFont typeface="Arial" pitchFamily="34" charset="0"/>
              <a:buChar char="•"/>
              <a:defRPr>
                <a:solidFill>
                  <a:srgbClr val="14582E"/>
                </a:solidFill>
              </a:defRPr>
            </a:lvl2pPr>
            <a:lvl3pPr marL="361950" indent="-361950" algn="ctr">
              <a:buFontTx/>
              <a:buBlip>
                <a:blip r:embed="rId3"/>
              </a:buBlip>
              <a:defRPr sz="2800" b="1" cap="small" baseline="0">
                <a:solidFill>
                  <a:srgbClr val="14582E"/>
                </a:solidFill>
              </a:defRPr>
            </a:lvl3pPr>
            <a:lvl4pPr>
              <a:buFontTx/>
              <a:buBlip>
                <a:blip r:embed="rId3"/>
              </a:buBlip>
              <a:defRPr>
                <a:solidFill>
                  <a:srgbClr val="14582E"/>
                </a:solidFill>
              </a:defRPr>
            </a:lvl4pPr>
            <a:lvl5pPr>
              <a:buFontTx/>
              <a:buBlip>
                <a:blip r:embed="rId3"/>
              </a:buBlip>
              <a:defRPr>
                <a:solidFill>
                  <a:srgbClr val="14582E"/>
                </a:solidFill>
              </a:defRPr>
            </a:lvl5pPr>
          </a:lstStyle>
          <a:p>
            <a:pPr lvl="2"/>
            <a:r>
              <a:rPr lang="en-US" dirty="0" smtClean="0"/>
              <a:t>Third level</a:t>
            </a:r>
          </a:p>
        </p:txBody>
      </p:sp>
    </p:spTree>
    <p:extLst>
      <p:ext uri="{BB962C8B-B14F-4D97-AF65-F5344CB8AC3E}">
        <p14:creationId xmlns:p14="http://schemas.microsoft.com/office/powerpoint/2010/main" val="175728127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fld id="{EAE4A4B8-70D9-E749-B205-D6955F15827B}" type="datetime1">
              <a:rPr lang="fr-BE" smtClean="0">
                <a:solidFill>
                  <a:prstClr val="black">
                    <a:tint val="75000"/>
                  </a:prstClr>
                </a:solidFill>
              </a:rPr>
              <a:pPr>
                <a:defRPr/>
              </a:pPr>
              <a:t>16/11/2017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5196E44-D5E4-4E8A-81D9-94F338C12D88}" type="slidenum">
              <a:rPr lang="en-US">
                <a:solidFill>
                  <a:prstClr val="black">
                    <a:tint val="75000"/>
                  </a:prstClr>
                </a:solidFill>
              </a:rPr>
              <a:pPr>
                <a:defRPr/>
              </a:pPr>
              <a:t>‹N°›</a:t>
            </a:fld>
            <a:endParaRPr lang="en-US">
              <a:solidFill>
                <a:prstClr val="black">
                  <a:tint val="75000"/>
                </a:prstClr>
              </a:solidFill>
            </a:endParaRPr>
          </a:p>
        </p:txBody>
      </p:sp>
      <p:sp>
        <p:nvSpPr>
          <p:cNvPr id="8" name="Content Placeholder 2"/>
          <p:cNvSpPr>
            <a:spLocks noGrp="1"/>
          </p:cNvSpPr>
          <p:nvPr>
            <p:ph idx="1"/>
          </p:nvPr>
        </p:nvSpPr>
        <p:spPr>
          <a:xfrm>
            <a:off x="467544" y="1700808"/>
            <a:ext cx="3888432" cy="4536504"/>
          </a:xfrm>
        </p:spPr>
        <p:txBody>
          <a:bodyPr/>
          <a:lstStyle>
            <a:lvl1pPr>
              <a:buFontTx/>
              <a:buBlip>
                <a:blip r:embed="rId2"/>
              </a:buBlip>
              <a:defRPr sz="2400" baseline="0">
                <a:solidFill>
                  <a:srgbClr val="14582E"/>
                </a:solidFill>
              </a:defRPr>
            </a:lvl1pPr>
            <a:lvl2pPr>
              <a:buClr>
                <a:srgbClr val="CDE53B"/>
              </a:buClr>
              <a:buFont typeface="Arial" pitchFamily="34" charset="0"/>
              <a:buChar char="•"/>
              <a:defRPr sz="2400">
                <a:solidFill>
                  <a:srgbClr val="14582E"/>
                </a:solidFill>
              </a:defRPr>
            </a:lvl2pPr>
            <a:lvl3pPr>
              <a:buFontTx/>
              <a:buBlip>
                <a:blip r:embed="rId3"/>
              </a:buBlip>
              <a:defRPr sz="2000">
                <a:solidFill>
                  <a:srgbClr val="14582E"/>
                </a:solidFill>
              </a:defRPr>
            </a:lvl3pPr>
            <a:lvl4pPr>
              <a:buFontTx/>
              <a:buBlip>
                <a:blip r:embed="rId3"/>
              </a:buBlip>
              <a:defRPr sz="1800">
                <a:solidFill>
                  <a:srgbClr val="14582E"/>
                </a:solidFill>
              </a:defRPr>
            </a:lvl4pPr>
            <a:lvl5pPr>
              <a:buFontTx/>
              <a:buBlip>
                <a:blip r:embed="rId3"/>
              </a:buBlip>
              <a:defRPr sz="1600">
                <a:solidFill>
                  <a:srgbClr val="14582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3"/>
          </p:nvPr>
        </p:nvSpPr>
        <p:spPr>
          <a:xfrm>
            <a:off x="4572000" y="1700808"/>
            <a:ext cx="4104456" cy="4536504"/>
          </a:xfrm>
        </p:spPr>
        <p:txBody>
          <a:bodyPr/>
          <a:lstStyle>
            <a:lvl1pPr>
              <a:buFontTx/>
              <a:buBlip>
                <a:blip r:embed="rId2"/>
              </a:buBlip>
              <a:defRPr sz="2400" baseline="0">
                <a:solidFill>
                  <a:srgbClr val="14582E"/>
                </a:solidFill>
              </a:defRPr>
            </a:lvl1pPr>
            <a:lvl2pPr>
              <a:buClr>
                <a:srgbClr val="CDE53B"/>
              </a:buClr>
              <a:buFont typeface="Arial" pitchFamily="34" charset="0"/>
              <a:buChar char="•"/>
              <a:defRPr sz="2400">
                <a:solidFill>
                  <a:srgbClr val="14582E"/>
                </a:solidFill>
              </a:defRPr>
            </a:lvl2pPr>
            <a:lvl3pPr>
              <a:buFontTx/>
              <a:buBlip>
                <a:blip r:embed="rId3"/>
              </a:buBlip>
              <a:defRPr sz="2000">
                <a:solidFill>
                  <a:srgbClr val="14582E"/>
                </a:solidFill>
              </a:defRPr>
            </a:lvl3pPr>
            <a:lvl4pPr>
              <a:buFontTx/>
              <a:buBlip>
                <a:blip r:embed="rId3"/>
              </a:buBlip>
              <a:defRPr sz="1800">
                <a:solidFill>
                  <a:srgbClr val="14582E"/>
                </a:solidFill>
              </a:defRPr>
            </a:lvl4pPr>
            <a:lvl5pPr>
              <a:buFontTx/>
              <a:buBlip>
                <a:blip r:embed="rId3"/>
              </a:buBlip>
              <a:defRPr sz="1600">
                <a:solidFill>
                  <a:srgbClr val="14582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3690133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04B50D5E-2B3C-B344-A48A-D6AEB4A944A1}" type="datetime1">
              <a:rPr lang="fr-BE" smtClean="0">
                <a:solidFill>
                  <a:prstClr val="black">
                    <a:tint val="75000"/>
                  </a:prstClr>
                </a:solidFill>
              </a:rPr>
              <a:pPr>
                <a:defRPr/>
              </a:pPr>
              <a:t>16/11/2017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4AADB5E-BD9F-484C-BA26-02AAF5A335A0}" type="slidenum">
              <a:rPr lang="en-US">
                <a:solidFill>
                  <a:prstClr val="black">
                    <a:tint val="75000"/>
                  </a:prstClr>
                </a:solidFill>
              </a:rPr>
              <a:pPr>
                <a:defRPr/>
              </a:pPr>
              <a:t>‹N°›</a:t>
            </a:fld>
            <a:endParaRPr lang="en-US">
              <a:solidFill>
                <a:prstClr val="black">
                  <a:tint val="75000"/>
                </a:prstClr>
              </a:solidFill>
            </a:endParaRPr>
          </a:p>
        </p:txBody>
      </p:sp>
      <p:sp>
        <p:nvSpPr>
          <p:cNvPr id="10" name="Content Placeholder 2"/>
          <p:cNvSpPr>
            <a:spLocks noGrp="1"/>
          </p:cNvSpPr>
          <p:nvPr>
            <p:ph idx="13"/>
          </p:nvPr>
        </p:nvSpPr>
        <p:spPr>
          <a:xfrm>
            <a:off x="467544" y="2204865"/>
            <a:ext cx="4032448" cy="4104456"/>
          </a:xfrm>
        </p:spPr>
        <p:txBody>
          <a:bodyPr/>
          <a:lstStyle>
            <a:lvl1pPr>
              <a:buFontTx/>
              <a:buBlip>
                <a:blip r:embed="rId2"/>
              </a:buBlip>
              <a:defRPr sz="2400" baseline="0">
                <a:solidFill>
                  <a:srgbClr val="14582E"/>
                </a:solidFill>
              </a:defRPr>
            </a:lvl1pPr>
            <a:lvl2pPr>
              <a:buClr>
                <a:srgbClr val="CDE53B"/>
              </a:buClr>
              <a:buFont typeface="Arial" pitchFamily="34" charset="0"/>
              <a:buChar char="•"/>
              <a:defRPr sz="2000">
                <a:solidFill>
                  <a:srgbClr val="14582E"/>
                </a:solidFill>
              </a:defRPr>
            </a:lvl2pPr>
            <a:lvl3pPr>
              <a:buFontTx/>
              <a:buBlip>
                <a:blip r:embed="rId3"/>
              </a:buBlip>
              <a:defRPr sz="1800">
                <a:solidFill>
                  <a:srgbClr val="14582E"/>
                </a:solidFill>
              </a:defRPr>
            </a:lvl3pPr>
            <a:lvl4pPr>
              <a:buFontTx/>
              <a:buBlip>
                <a:blip r:embed="rId3"/>
              </a:buBlip>
              <a:defRPr sz="1600">
                <a:solidFill>
                  <a:srgbClr val="14582E"/>
                </a:solidFill>
              </a:defRPr>
            </a:lvl4pPr>
            <a:lvl5pPr>
              <a:buFontTx/>
              <a:buBlip>
                <a:blip r:embed="rId3"/>
              </a:buBlip>
              <a:defRPr sz="1600">
                <a:solidFill>
                  <a:srgbClr val="14582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4"/>
          </p:nvPr>
        </p:nvSpPr>
        <p:spPr>
          <a:xfrm>
            <a:off x="4644008" y="2204865"/>
            <a:ext cx="4032448" cy="4104456"/>
          </a:xfrm>
        </p:spPr>
        <p:txBody>
          <a:bodyPr/>
          <a:lstStyle>
            <a:lvl1pPr>
              <a:buFontTx/>
              <a:buBlip>
                <a:blip r:embed="rId2"/>
              </a:buBlip>
              <a:defRPr sz="2400" baseline="0">
                <a:solidFill>
                  <a:srgbClr val="14582E"/>
                </a:solidFill>
              </a:defRPr>
            </a:lvl1pPr>
            <a:lvl2pPr>
              <a:buClr>
                <a:srgbClr val="CDE53B"/>
              </a:buClr>
              <a:buFont typeface="Arial" pitchFamily="34" charset="0"/>
              <a:buChar char="•"/>
              <a:defRPr sz="2000">
                <a:solidFill>
                  <a:srgbClr val="14582E"/>
                </a:solidFill>
              </a:defRPr>
            </a:lvl2pPr>
            <a:lvl3pPr>
              <a:buFontTx/>
              <a:buBlip>
                <a:blip r:embed="rId3"/>
              </a:buBlip>
              <a:defRPr sz="1800">
                <a:solidFill>
                  <a:srgbClr val="14582E"/>
                </a:solidFill>
              </a:defRPr>
            </a:lvl3pPr>
            <a:lvl4pPr>
              <a:buFontTx/>
              <a:buBlip>
                <a:blip r:embed="rId3"/>
              </a:buBlip>
              <a:defRPr sz="1600">
                <a:solidFill>
                  <a:srgbClr val="14582E"/>
                </a:solidFill>
              </a:defRPr>
            </a:lvl4pPr>
            <a:lvl5pPr>
              <a:buFontTx/>
              <a:buBlip>
                <a:blip r:embed="rId3"/>
              </a:buBlip>
              <a:defRPr sz="1600">
                <a:solidFill>
                  <a:srgbClr val="14582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366430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A775058-A695-D749-9920-6937941B6A7C}" type="datetime1">
              <a:rPr lang="fr-BE" smtClean="0">
                <a:solidFill>
                  <a:prstClr val="black">
                    <a:tint val="75000"/>
                  </a:prstClr>
                </a:solidFill>
              </a:rPr>
              <a:pPr>
                <a:defRPr/>
              </a:pPr>
              <a:t>16/11/2017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FF7CB9A-BD7E-4A98-BFD3-A5A09E0C4B9B}" type="slidenum">
              <a:rPr lang="en-US">
                <a:solidFill>
                  <a:prstClr val="black">
                    <a:tint val="75000"/>
                  </a:prstClr>
                </a:solidFill>
              </a:rPr>
              <a:pPr>
                <a:defRPr/>
              </a:pPr>
              <a:t>‹N°›</a:t>
            </a:fld>
            <a:endParaRPr lang="en-US">
              <a:solidFill>
                <a:prstClr val="black">
                  <a:tint val="75000"/>
                </a:prstClr>
              </a:solidFill>
            </a:endParaRPr>
          </a:p>
        </p:txBody>
      </p:sp>
      <p:sp>
        <p:nvSpPr>
          <p:cNvPr id="8" name="Content Placeholder 2"/>
          <p:cNvSpPr>
            <a:spLocks noGrp="1"/>
          </p:cNvSpPr>
          <p:nvPr>
            <p:ph idx="1"/>
          </p:nvPr>
        </p:nvSpPr>
        <p:spPr>
          <a:xfrm>
            <a:off x="3563888" y="836712"/>
            <a:ext cx="5112568" cy="5400600"/>
          </a:xfrm>
        </p:spPr>
        <p:txBody>
          <a:bodyPr/>
          <a:lstStyle>
            <a:lvl1pPr>
              <a:buFontTx/>
              <a:buBlip>
                <a:blip r:embed="rId2"/>
              </a:buBlip>
              <a:defRPr sz="2400" baseline="0">
                <a:solidFill>
                  <a:srgbClr val="14582E"/>
                </a:solidFill>
              </a:defRPr>
            </a:lvl1pPr>
            <a:lvl2pPr>
              <a:buClr>
                <a:srgbClr val="CDE53B"/>
              </a:buClr>
              <a:buFont typeface="Arial" pitchFamily="34" charset="0"/>
              <a:buChar char="•"/>
              <a:defRPr sz="2400">
                <a:solidFill>
                  <a:srgbClr val="14582E"/>
                </a:solidFill>
              </a:defRPr>
            </a:lvl2pPr>
            <a:lvl3pPr>
              <a:buFontTx/>
              <a:buBlip>
                <a:blip r:embed="rId3"/>
              </a:buBlip>
              <a:defRPr sz="2000">
                <a:solidFill>
                  <a:srgbClr val="14582E"/>
                </a:solidFill>
              </a:defRPr>
            </a:lvl3pPr>
            <a:lvl4pPr>
              <a:buFontTx/>
              <a:buBlip>
                <a:blip r:embed="rId3"/>
              </a:buBlip>
              <a:defRPr sz="1800">
                <a:solidFill>
                  <a:srgbClr val="14582E"/>
                </a:solidFill>
              </a:defRPr>
            </a:lvl4pPr>
            <a:lvl5pPr>
              <a:buFontTx/>
              <a:buBlip>
                <a:blip r:embed="rId3"/>
              </a:buBlip>
              <a:defRPr sz="1600">
                <a:solidFill>
                  <a:srgbClr val="14582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6173261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3A96BEBB-58CC-B545-9517-807C4E130DBF}" type="datetime1">
              <a:rPr lang="fr-BE" smtClean="0">
                <a:solidFill>
                  <a:prstClr val="black">
                    <a:tint val="75000"/>
                  </a:prstClr>
                </a:solidFill>
              </a:rPr>
              <a:pPr>
                <a:defRPr/>
              </a:pPr>
              <a:t>16/11/2017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A98AFE-ED39-4C2C-8EF7-19E6B22C12AB}" type="slidenum">
              <a:rPr lang="en-US">
                <a:solidFill>
                  <a:prstClr val="black">
                    <a:tint val="75000"/>
                  </a:prstClr>
                </a:solidFill>
              </a:rPr>
              <a:pPr>
                <a:defRPr/>
              </a:pPr>
              <a:t>‹N°›</a:t>
            </a:fld>
            <a:endParaRPr lang="en-US">
              <a:solidFill>
                <a:prstClr val="black">
                  <a:tint val="75000"/>
                </a:prstClr>
              </a:solidFill>
            </a:endParaRPr>
          </a:p>
        </p:txBody>
      </p:sp>
      <p:sp>
        <p:nvSpPr>
          <p:cNvPr id="7" name="Content Placeholder 2"/>
          <p:cNvSpPr>
            <a:spLocks noGrp="1"/>
          </p:cNvSpPr>
          <p:nvPr>
            <p:ph idx="1"/>
          </p:nvPr>
        </p:nvSpPr>
        <p:spPr>
          <a:xfrm rot="5400000">
            <a:off x="2303748" y="-351420"/>
            <a:ext cx="4464496" cy="8568952"/>
          </a:xfrm>
        </p:spPr>
        <p:txBody>
          <a:bodyPr/>
          <a:lstStyle>
            <a:lvl1pPr>
              <a:buFontTx/>
              <a:buBlip>
                <a:blip r:embed="rId2"/>
              </a:buBlip>
              <a:defRPr sz="2400" baseline="0">
                <a:solidFill>
                  <a:srgbClr val="14582E"/>
                </a:solidFill>
              </a:defRPr>
            </a:lvl1pPr>
            <a:lvl2pPr>
              <a:buClr>
                <a:srgbClr val="CDE53B"/>
              </a:buClr>
              <a:buFont typeface="Arial" pitchFamily="34" charset="0"/>
              <a:buChar char="•"/>
              <a:defRPr sz="2400">
                <a:solidFill>
                  <a:srgbClr val="14582E"/>
                </a:solidFill>
              </a:defRPr>
            </a:lvl2pPr>
            <a:lvl3pPr>
              <a:buFontTx/>
              <a:buBlip>
                <a:blip r:embed="rId3"/>
              </a:buBlip>
              <a:defRPr sz="2000">
                <a:solidFill>
                  <a:srgbClr val="14582E"/>
                </a:solidFill>
              </a:defRPr>
            </a:lvl3pPr>
            <a:lvl4pPr>
              <a:buFontTx/>
              <a:buBlip>
                <a:blip r:embed="rId3"/>
              </a:buBlip>
              <a:defRPr sz="1800">
                <a:solidFill>
                  <a:srgbClr val="14582E"/>
                </a:solidFill>
              </a:defRPr>
            </a:lvl4pPr>
            <a:lvl5pPr>
              <a:buFontTx/>
              <a:buBlip>
                <a:blip r:embed="rId3"/>
              </a:buBlip>
              <a:defRPr sz="1600">
                <a:solidFill>
                  <a:srgbClr val="14582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4511691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16DCD5EB-5975-BB4F-97F1-62231DC988C2}" type="datetime1">
              <a:rPr lang="fr-BE" smtClean="0">
                <a:solidFill>
                  <a:prstClr val="black">
                    <a:tint val="75000"/>
                  </a:prstClr>
                </a:solidFill>
              </a:rPr>
              <a:pPr>
                <a:defRPr/>
              </a:pPr>
              <a:t>16/11/2017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D7ECCA-3135-4B4A-AB17-DBCFC8C9DE39}" type="slidenum">
              <a:rPr lang="en-US">
                <a:solidFill>
                  <a:prstClr val="black">
                    <a:tint val="75000"/>
                  </a:prstClr>
                </a:solidFill>
              </a:rPr>
              <a:pPr>
                <a:defRPr/>
              </a:pPr>
              <a:t>‹N°›</a:t>
            </a:fld>
            <a:endParaRPr lang="en-US">
              <a:solidFill>
                <a:prstClr val="black">
                  <a:tint val="75000"/>
                </a:prstClr>
              </a:solidFill>
            </a:endParaRPr>
          </a:p>
        </p:txBody>
      </p:sp>
      <p:sp>
        <p:nvSpPr>
          <p:cNvPr id="7" name="Content Placeholder 2"/>
          <p:cNvSpPr>
            <a:spLocks noGrp="1"/>
          </p:cNvSpPr>
          <p:nvPr>
            <p:ph idx="1"/>
          </p:nvPr>
        </p:nvSpPr>
        <p:spPr>
          <a:xfrm rot="5400000">
            <a:off x="593558" y="386662"/>
            <a:ext cx="5400600" cy="6300700"/>
          </a:xfrm>
        </p:spPr>
        <p:txBody>
          <a:bodyPr/>
          <a:lstStyle>
            <a:lvl1pPr>
              <a:buFontTx/>
              <a:buBlip>
                <a:blip r:embed="rId2"/>
              </a:buBlip>
              <a:defRPr sz="2400" baseline="0">
                <a:solidFill>
                  <a:srgbClr val="14582E"/>
                </a:solidFill>
              </a:defRPr>
            </a:lvl1pPr>
            <a:lvl2pPr>
              <a:buClr>
                <a:srgbClr val="CDE53B"/>
              </a:buClr>
              <a:buFont typeface="Arial" pitchFamily="34" charset="0"/>
              <a:buChar char="•"/>
              <a:defRPr sz="2400">
                <a:solidFill>
                  <a:srgbClr val="14582E"/>
                </a:solidFill>
              </a:defRPr>
            </a:lvl2pPr>
            <a:lvl3pPr>
              <a:buFontTx/>
              <a:buBlip>
                <a:blip r:embed="rId3"/>
              </a:buBlip>
              <a:defRPr sz="2000">
                <a:solidFill>
                  <a:srgbClr val="14582E"/>
                </a:solidFill>
              </a:defRPr>
            </a:lvl3pPr>
            <a:lvl4pPr>
              <a:buFontTx/>
              <a:buBlip>
                <a:blip r:embed="rId3"/>
              </a:buBlip>
              <a:defRPr sz="1800">
                <a:solidFill>
                  <a:srgbClr val="14582E"/>
                </a:solidFill>
              </a:defRPr>
            </a:lvl4pPr>
            <a:lvl5pPr>
              <a:buFontTx/>
              <a:buBlip>
                <a:blip r:embed="rId3"/>
              </a:buBlip>
              <a:defRPr sz="1600">
                <a:solidFill>
                  <a:srgbClr val="14582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4589350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Shape 22"/>
          <p:cNvSpPr>
            <a:spLocks noGrp="1"/>
          </p:cNvSpPr>
          <p:nvPr>
            <p:ph type="title"/>
          </p:nvPr>
        </p:nvSpPr>
        <p:spPr>
          <a:prstGeom prst="rect">
            <a:avLst/>
          </a:prstGeom>
        </p:spPr>
        <p:txBody>
          <a:bodyPr/>
          <a:lstStyle/>
          <a:p>
            <a:r>
              <a:t>Texte du titre</a:t>
            </a:r>
          </a:p>
        </p:txBody>
      </p:sp>
      <p:sp>
        <p:nvSpPr>
          <p:cNvPr id="23" name="Shape 23"/>
          <p:cNvSpPr>
            <a:spLocks noGrp="1"/>
          </p:cNvSpPr>
          <p:nvPr>
            <p:ph type="body" idx="1"/>
          </p:nvPr>
        </p:nvSpPr>
        <p:spPr>
          <a:prstGeom prst="rect">
            <a:avLst/>
          </a:prstGeom>
        </p:spPr>
        <p:txBody>
          <a:bodyPr/>
          <a:lstStyle>
            <a:lvl1pPr>
              <a:buBlip>
                <a:blip r:embed="rId2"/>
              </a:buBlip>
            </a:lvl1pPr>
            <a:lvl2pPr>
              <a:buBlip>
                <a:blip r:embed="rId3"/>
              </a:buBlip>
            </a:lvl2pPr>
          </a:lstStyle>
          <a:p>
            <a:r>
              <a:t>Texte niveau 1</a:t>
            </a:r>
          </a:p>
          <a:p>
            <a:pPr lvl="1"/>
            <a:r>
              <a:t>Texte niveau 2</a:t>
            </a:r>
          </a:p>
          <a:p>
            <a:pPr lvl="2"/>
            <a:r>
              <a:t>Texte niveau 3</a:t>
            </a:r>
          </a:p>
          <a:p>
            <a:pPr lvl="3"/>
            <a:r>
              <a:t>Texte niveau 4</a:t>
            </a:r>
          </a:p>
          <a:p>
            <a:pPr lvl="4"/>
            <a:r>
              <a:t>Texte niveau 5</a:t>
            </a:r>
          </a:p>
        </p:txBody>
      </p:sp>
      <p:sp>
        <p:nvSpPr>
          <p:cNvPr id="24" name="Shape 24"/>
          <p:cNvSpPr>
            <a:spLocks noGrp="1"/>
          </p:cNvSpPr>
          <p:nvPr>
            <p:ph type="sldNum" sz="quarter" idx="2"/>
          </p:nvPr>
        </p:nvSpPr>
        <p:spPr>
          <a:prstGeom prst="rect">
            <a:avLst/>
          </a:prstGeom>
        </p:spPr>
        <p:txBody>
          <a:bodyPr/>
          <a:lstStyle/>
          <a:p>
            <a:fld id="{86CB4B4D-7CA3-9044-876B-883B54F8677D}"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423179479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6" descr="LAMP_PPT COVER GREEN.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6413"/>
          </a:xfrm>
          <a:prstGeom prst="rect">
            <a:avLst/>
          </a:prstGeom>
          <a:noFill/>
          <a:ln w="9525">
            <a:noFill/>
            <a:miter lim="800000"/>
            <a:headEnd/>
            <a:tailEnd/>
          </a:ln>
        </p:spPr>
      </p:pic>
      <p:sp>
        <p:nvSpPr>
          <p:cNvPr id="2" name="Title 1"/>
          <p:cNvSpPr>
            <a:spLocks noGrp="1"/>
          </p:cNvSpPr>
          <p:nvPr>
            <p:ph type="ctrTitle"/>
          </p:nvPr>
        </p:nvSpPr>
        <p:spPr>
          <a:xfrm>
            <a:off x="2428860" y="3530611"/>
            <a:ext cx="5929354" cy="1470025"/>
          </a:xfrm>
        </p:spPr>
        <p:txBody>
          <a:bodyPr>
            <a:normAutofit/>
          </a:bodyPr>
          <a:lstStyle>
            <a:lvl1pPr algn="l">
              <a:defRPr sz="3200" baseline="0">
                <a:solidFill>
                  <a:schemeClr val="bg1"/>
                </a:solidFill>
                <a:latin typeface="Neo Sans Std" pitchFamily="34" charset="0"/>
              </a:defRPr>
            </a:lvl1pPr>
          </a:lstStyle>
          <a:p>
            <a:r>
              <a:rPr lang="fr-FR" smtClean="0"/>
              <a:t>Modifiez le style du titre</a:t>
            </a:r>
            <a:endParaRPr lang="en-US" dirty="0"/>
          </a:p>
        </p:txBody>
      </p:sp>
      <p:sp>
        <p:nvSpPr>
          <p:cNvPr id="3" name="Subtitle 2"/>
          <p:cNvSpPr>
            <a:spLocks noGrp="1"/>
          </p:cNvSpPr>
          <p:nvPr>
            <p:ph type="subTitle" idx="1"/>
          </p:nvPr>
        </p:nvSpPr>
        <p:spPr>
          <a:xfrm>
            <a:off x="2428860" y="5143512"/>
            <a:ext cx="5929354" cy="571504"/>
          </a:xfrm>
        </p:spPr>
        <p:txBody>
          <a:bodyPr>
            <a:normAutofit/>
          </a:bodyPr>
          <a:lstStyle>
            <a:lvl1pPr marL="0" indent="0" algn="l">
              <a:buNone/>
              <a:defRPr sz="1600" baseline="0">
                <a:solidFill>
                  <a:srgbClr val="CDE53B"/>
                </a:solidFill>
                <a:latin typeface="Neo Sans St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smtClean="0"/>
              <a:t>Modifiez le style des sous-titres du masque</a:t>
            </a:r>
            <a:endParaRPr lang="fr-BE" noProof="0"/>
          </a:p>
        </p:txBody>
      </p:sp>
      <p:sp>
        <p:nvSpPr>
          <p:cNvPr id="5" name="Date Placeholder 3"/>
          <p:cNvSpPr>
            <a:spLocks noGrp="1"/>
          </p:cNvSpPr>
          <p:nvPr>
            <p:ph type="dt" sz="half" idx="10"/>
          </p:nvPr>
        </p:nvSpPr>
        <p:spPr/>
        <p:txBody>
          <a:bodyPr/>
          <a:lstStyle>
            <a:lvl1pPr>
              <a:defRPr/>
            </a:lvl1pPr>
          </a:lstStyle>
          <a:p>
            <a:pPr>
              <a:defRPr/>
            </a:pPr>
            <a:fld id="{3B626E33-E815-B543-A8B7-566D5A02BB27}" type="datetime1">
              <a:rPr lang="fr-BE" smtClean="0">
                <a:solidFill>
                  <a:prstClr val="black">
                    <a:tint val="75000"/>
                  </a:prstClr>
                </a:solidFill>
              </a:rPr>
              <a:pPr>
                <a:defRPr/>
              </a:pPr>
              <a:t>16/11/2017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5CDB55C-B617-4A52-B5DE-780825487438}" type="slidenum">
              <a:rPr lang="en-US" smtClean="0">
                <a:solidFill>
                  <a:prstClr val="black">
                    <a:tint val="75000"/>
                  </a:prstClr>
                </a:solidFill>
              </a:rPr>
              <a:pPr>
                <a:defRPr/>
              </a:pPr>
              <a:t>‹N°›</a:t>
            </a:fld>
            <a:endParaRPr lang="en-US">
              <a:solidFill>
                <a:prstClr val="black">
                  <a:tint val="75000"/>
                </a:prstClr>
              </a:solidFill>
            </a:endParaRPr>
          </a:p>
        </p:txBody>
      </p:sp>
    </p:spTree>
    <p:extLst>
      <p:ext uri="{BB962C8B-B14F-4D97-AF65-F5344CB8AC3E}">
        <p14:creationId xmlns:p14="http://schemas.microsoft.com/office/powerpoint/2010/main" val="187746888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descr="banner lamp_logo biling ppt templat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762000"/>
          </a:xfrm>
          <a:prstGeom prst="rect">
            <a:avLst/>
          </a:prstGeom>
          <a:noFill/>
          <a:ln w="9525">
            <a:noFill/>
            <a:miter lim="800000"/>
            <a:headEnd/>
            <a:tailEnd/>
          </a:ln>
        </p:spPr>
      </p:pic>
      <p:sp>
        <p:nvSpPr>
          <p:cNvPr id="2" name="Title 1"/>
          <p:cNvSpPr>
            <a:spLocks noGrp="1"/>
          </p:cNvSpPr>
          <p:nvPr>
            <p:ph type="title"/>
          </p:nvPr>
        </p:nvSpPr>
        <p:spPr>
          <a:xfrm>
            <a:off x="539552" y="908720"/>
            <a:ext cx="7372344" cy="785810"/>
          </a:xfrm>
        </p:spPr>
        <p:txBody>
          <a:bodyPr>
            <a:normAutofit/>
          </a:bodyPr>
          <a:lstStyle>
            <a:lvl1pPr algn="l">
              <a:defRPr sz="2400" b="1">
                <a:solidFill>
                  <a:srgbClr val="14582E"/>
                </a:solidFill>
                <a:latin typeface="Neo Sans Std Medium" pitchFamily="34" charset="0"/>
              </a:defRPr>
            </a:lvl1pPr>
          </a:lstStyle>
          <a:p>
            <a:r>
              <a:rPr lang="fr-FR" dirty="0" smtClean="0"/>
              <a:t>Modifiez le style du titre</a:t>
            </a:r>
            <a:endParaRPr lang="en-US" dirty="0"/>
          </a:p>
        </p:txBody>
      </p:sp>
      <p:sp>
        <p:nvSpPr>
          <p:cNvPr id="3" name="Content Placeholder 2"/>
          <p:cNvSpPr>
            <a:spLocks noGrp="1"/>
          </p:cNvSpPr>
          <p:nvPr>
            <p:ph idx="1"/>
          </p:nvPr>
        </p:nvSpPr>
        <p:spPr>
          <a:xfrm>
            <a:off x="539552" y="1772816"/>
            <a:ext cx="7686700" cy="4525963"/>
          </a:xfrm>
        </p:spPr>
        <p:txBody>
          <a:bodyPr/>
          <a:lstStyle>
            <a:lvl1pPr>
              <a:buFontTx/>
              <a:buBlip>
                <a:blip r:embed="rId3"/>
              </a:buBlip>
              <a:defRPr sz="2400" baseline="0">
                <a:solidFill>
                  <a:srgbClr val="14582E"/>
                </a:solidFill>
              </a:defRPr>
            </a:lvl1pPr>
            <a:lvl2pPr>
              <a:buClr>
                <a:srgbClr val="CDE53B"/>
              </a:buClr>
              <a:buFont typeface="Arial" pitchFamily="34" charset="0"/>
              <a:buChar char="•"/>
              <a:defRPr sz="2200">
                <a:solidFill>
                  <a:srgbClr val="14582E"/>
                </a:solidFill>
              </a:defRPr>
            </a:lvl2pPr>
            <a:lvl3pPr>
              <a:buFontTx/>
              <a:buBlip>
                <a:blip r:embed="rId4"/>
              </a:buBlip>
              <a:defRPr sz="2000">
                <a:solidFill>
                  <a:srgbClr val="14582E"/>
                </a:solidFill>
              </a:defRPr>
            </a:lvl3pPr>
            <a:lvl4pPr>
              <a:buFontTx/>
              <a:buBlip>
                <a:blip r:embed="rId4"/>
              </a:buBlip>
              <a:defRPr sz="1800" i="1">
                <a:solidFill>
                  <a:srgbClr val="14582E"/>
                </a:solidFill>
              </a:defRPr>
            </a:lvl4pPr>
            <a:lvl5pPr>
              <a:buFontTx/>
              <a:buBlip>
                <a:blip r:embed="rId4"/>
              </a:buBlip>
              <a:defRPr sz="1800" i="0">
                <a:solidFill>
                  <a:srgbClr val="14582E"/>
                </a:solidFill>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B6E088C9-E5B5-7340-AEEE-D043A9718BD4}" type="datetime1">
              <a:rPr lang="fr-BE" smtClean="0">
                <a:solidFill>
                  <a:prstClr val="black">
                    <a:tint val="75000"/>
                  </a:prstClr>
                </a:solidFill>
              </a:rPr>
              <a:pPr>
                <a:defRPr/>
              </a:pPr>
              <a:t>16/11/2017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5CDB55C-B617-4A52-B5DE-780825487438}" type="slidenum">
              <a:rPr lang="en-US" smtClean="0">
                <a:solidFill>
                  <a:prstClr val="black">
                    <a:tint val="75000"/>
                  </a:prstClr>
                </a:solidFill>
              </a:rPr>
              <a:pPr>
                <a:defRPr/>
              </a:pPr>
              <a:t>‹N°›</a:t>
            </a:fld>
            <a:endParaRPr lang="en-US">
              <a:solidFill>
                <a:prstClr val="black">
                  <a:tint val="75000"/>
                </a:prstClr>
              </a:solidFill>
            </a:endParaRPr>
          </a:p>
        </p:txBody>
      </p:sp>
    </p:spTree>
    <p:extLst>
      <p:ext uri="{BB962C8B-B14F-4D97-AF65-F5344CB8AC3E}">
        <p14:creationId xmlns:p14="http://schemas.microsoft.com/office/powerpoint/2010/main" val="334582556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6" descr="LAMP_PPT COVER GREEN.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6413"/>
          </a:xfrm>
          <a:prstGeom prst="rect">
            <a:avLst/>
          </a:prstGeom>
          <a:noFill/>
          <a:ln w="9525">
            <a:noFill/>
            <a:miter lim="800000"/>
            <a:headEnd/>
            <a:tailEnd/>
          </a:ln>
        </p:spPr>
      </p:pic>
      <p:sp>
        <p:nvSpPr>
          <p:cNvPr id="2" name="Title 1"/>
          <p:cNvSpPr>
            <a:spLocks noGrp="1"/>
          </p:cNvSpPr>
          <p:nvPr>
            <p:ph type="ctrTitle"/>
          </p:nvPr>
        </p:nvSpPr>
        <p:spPr>
          <a:xfrm>
            <a:off x="2428860" y="3530611"/>
            <a:ext cx="5929354" cy="1470025"/>
          </a:xfrm>
        </p:spPr>
        <p:txBody>
          <a:bodyPr>
            <a:normAutofit/>
          </a:bodyPr>
          <a:lstStyle>
            <a:lvl1pPr algn="l">
              <a:defRPr sz="3200" baseline="0">
                <a:solidFill>
                  <a:schemeClr val="bg1"/>
                </a:solidFill>
                <a:latin typeface="Neo Sans Std" pitchFamily="34" charset="0"/>
              </a:defRPr>
            </a:lvl1pPr>
          </a:lstStyle>
          <a:p>
            <a:r>
              <a:rPr lang="fr-FR" smtClean="0"/>
              <a:t>Modifiez le style du titre</a:t>
            </a:r>
            <a:endParaRPr lang="en-US" dirty="0"/>
          </a:p>
        </p:txBody>
      </p:sp>
      <p:sp>
        <p:nvSpPr>
          <p:cNvPr id="3" name="Subtitle 2"/>
          <p:cNvSpPr>
            <a:spLocks noGrp="1"/>
          </p:cNvSpPr>
          <p:nvPr>
            <p:ph type="subTitle" idx="1"/>
          </p:nvPr>
        </p:nvSpPr>
        <p:spPr>
          <a:xfrm>
            <a:off x="2428860" y="5143512"/>
            <a:ext cx="5929354" cy="571504"/>
          </a:xfrm>
        </p:spPr>
        <p:txBody>
          <a:bodyPr>
            <a:normAutofit/>
          </a:bodyPr>
          <a:lstStyle>
            <a:lvl1pPr marL="0" indent="0" algn="l">
              <a:buNone/>
              <a:defRPr sz="1600" baseline="0">
                <a:solidFill>
                  <a:srgbClr val="CDE53B"/>
                </a:solidFill>
                <a:latin typeface="Neo Sans St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smtClean="0"/>
              <a:t>Modifiez le style des sous-titres du masque</a:t>
            </a:r>
            <a:endParaRPr lang="fr-BE" noProof="0"/>
          </a:p>
        </p:txBody>
      </p:sp>
      <p:sp>
        <p:nvSpPr>
          <p:cNvPr id="5" name="Date Placeholder 3"/>
          <p:cNvSpPr>
            <a:spLocks noGrp="1"/>
          </p:cNvSpPr>
          <p:nvPr>
            <p:ph type="dt" sz="half" idx="10"/>
          </p:nvPr>
        </p:nvSpPr>
        <p:spPr/>
        <p:txBody>
          <a:bodyPr/>
          <a:lstStyle>
            <a:lvl1pPr>
              <a:defRPr/>
            </a:lvl1pPr>
          </a:lstStyle>
          <a:p>
            <a:pPr>
              <a:defRPr/>
            </a:pPr>
            <a:fld id="{3B626E33-E815-B543-A8B7-566D5A02BB27}" type="datetime1">
              <a:rPr lang="fr-BE" smtClean="0">
                <a:solidFill>
                  <a:prstClr val="black">
                    <a:tint val="75000"/>
                  </a:prstClr>
                </a:solidFill>
              </a:rPr>
              <a:pPr>
                <a:defRPr/>
              </a:pPr>
              <a:t>16/11/2017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5CDB55C-B617-4A52-B5DE-780825487438}" type="slidenum">
              <a:rPr lang="en-US" smtClean="0">
                <a:solidFill>
                  <a:prstClr val="black">
                    <a:tint val="75000"/>
                  </a:prstClr>
                </a:solidFill>
              </a:rPr>
              <a:pPr>
                <a:defRPr/>
              </a:pPr>
              <a:t>‹N°›</a:t>
            </a:fld>
            <a:endParaRPr lang="en-US">
              <a:solidFill>
                <a:prstClr val="black">
                  <a:tint val="75000"/>
                </a:prstClr>
              </a:solidFill>
            </a:endParaRPr>
          </a:p>
        </p:txBody>
      </p:sp>
    </p:spTree>
    <p:extLst>
      <p:ext uri="{BB962C8B-B14F-4D97-AF65-F5344CB8AC3E}">
        <p14:creationId xmlns:p14="http://schemas.microsoft.com/office/powerpoint/2010/main" val="35011694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Picture 6" descr="banner lamp_logo biling ppt templat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762000"/>
          </a:xfrm>
          <a:prstGeom prst="rect">
            <a:avLst/>
          </a:prstGeom>
          <a:noFill/>
          <a:ln w="9525">
            <a:noFill/>
            <a:miter lim="800000"/>
            <a:headEnd/>
            <a:tailEnd/>
          </a:ln>
        </p:spPr>
      </p:pic>
      <p:sp>
        <p:nvSpPr>
          <p:cNvPr id="2" name="Title 1"/>
          <p:cNvSpPr>
            <a:spLocks noGrp="1"/>
          </p:cNvSpPr>
          <p:nvPr>
            <p:ph type="title"/>
          </p:nvPr>
        </p:nvSpPr>
        <p:spPr>
          <a:xfrm>
            <a:off x="539552" y="908720"/>
            <a:ext cx="7372344" cy="785810"/>
          </a:xfrm>
        </p:spPr>
        <p:txBody>
          <a:bodyPr>
            <a:normAutofit/>
          </a:bodyPr>
          <a:lstStyle>
            <a:lvl1pPr algn="l">
              <a:defRPr sz="2400" b="1">
                <a:solidFill>
                  <a:srgbClr val="14582E"/>
                </a:solidFill>
                <a:latin typeface="Neo Sans Std Medium" pitchFamily="34" charset="0"/>
              </a:defRPr>
            </a:lvl1pPr>
          </a:lstStyle>
          <a:p>
            <a:r>
              <a:rPr lang="fr-FR" dirty="0" smtClean="0"/>
              <a:t>Modifiez le style du titre</a:t>
            </a:r>
            <a:endParaRPr lang="en-US" dirty="0"/>
          </a:p>
        </p:txBody>
      </p:sp>
      <p:sp>
        <p:nvSpPr>
          <p:cNvPr id="3" name="Content Placeholder 2"/>
          <p:cNvSpPr>
            <a:spLocks noGrp="1"/>
          </p:cNvSpPr>
          <p:nvPr>
            <p:ph idx="1"/>
          </p:nvPr>
        </p:nvSpPr>
        <p:spPr>
          <a:xfrm>
            <a:off x="539552" y="1844824"/>
            <a:ext cx="7686700" cy="4525963"/>
          </a:xfrm>
        </p:spPr>
        <p:txBody>
          <a:bodyPr/>
          <a:lstStyle>
            <a:lvl1pPr>
              <a:buFontTx/>
              <a:buBlip>
                <a:blip r:embed="rId3"/>
              </a:buBlip>
              <a:defRPr sz="2400" baseline="0">
                <a:solidFill>
                  <a:srgbClr val="14582E"/>
                </a:solidFill>
              </a:defRPr>
            </a:lvl1pPr>
            <a:lvl2pPr>
              <a:buClr>
                <a:srgbClr val="CDE53B"/>
              </a:buClr>
              <a:buFont typeface="Arial" pitchFamily="34" charset="0"/>
              <a:buChar char="•"/>
              <a:defRPr sz="2200">
                <a:solidFill>
                  <a:srgbClr val="14582E"/>
                </a:solidFill>
              </a:defRPr>
            </a:lvl2pPr>
            <a:lvl3pPr>
              <a:buFontTx/>
              <a:buBlip>
                <a:blip r:embed="rId4"/>
              </a:buBlip>
              <a:defRPr sz="2000">
                <a:solidFill>
                  <a:srgbClr val="14582E"/>
                </a:solidFill>
              </a:defRPr>
            </a:lvl3pPr>
            <a:lvl4pPr>
              <a:buFontTx/>
              <a:buBlip>
                <a:blip r:embed="rId4"/>
              </a:buBlip>
              <a:defRPr sz="1800" i="1">
                <a:solidFill>
                  <a:srgbClr val="14582E"/>
                </a:solidFill>
              </a:defRPr>
            </a:lvl4pPr>
            <a:lvl5pPr>
              <a:buFontTx/>
              <a:buBlip>
                <a:blip r:embed="rId4"/>
              </a:buBlip>
              <a:defRPr sz="1800">
                <a:solidFill>
                  <a:srgbClr val="14582E"/>
                </a:solidFill>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F0304C36-E90D-F04A-8E33-3413FADAEF04}" type="datetime1">
              <a:rPr lang="fr-BE" smtClean="0">
                <a:solidFill>
                  <a:prstClr val="black">
                    <a:tint val="75000"/>
                  </a:prstClr>
                </a:solidFill>
              </a:rPr>
              <a:pPr>
                <a:defRPr/>
              </a:pPr>
              <a:t>16/11/2017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5CDB55C-B617-4A52-B5DE-780825487438}" type="slidenum">
              <a:rPr lang="en-US" smtClean="0">
                <a:solidFill>
                  <a:prstClr val="black">
                    <a:tint val="75000"/>
                  </a:prstClr>
                </a:solidFill>
              </a:rPr>
              <a:pPr>
                <a:defRPr/>
              </a:pPr>
              <a:t>‹N°›</a:t>
            </a:fld>
            <a:endParaRPr lang="en-US">
              <a:solidFill>
                <a:prstClr val="black">
                  <a:tint val="75000"/>
                </a:prstClr>
              </a:solidFill>
            </a:endParaRPr>
          </a:p>
        </p:txBody>
      </p:sp>
    </p:spTree>
    <p:extLst>
      <p:ext uri="{BB962C8B-B14F-4D97-AF65-F5344CB8AC3E}">
        <p14:creationId xmlns:p14="http://schemas.microsoft.com/office/powerpoint/2010/main" val="308378713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re de sectio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71375864-8FDE-6C4E-B955-775C5CA55581}" type="datetime1">
              <a:rPr lang="fr-BE" smtClean="0">
                <a:solidFill>
                  <a:prstClr val="black">
                    <a:tint val="75000"/>
                  </a:prstClr>
                </a:solidFill>
              </a:rPr>
              <a:pPr>
                <a:defRPr/>
              </a:pPr>
              <a:t>16/11/2017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CDB55C-B617-4A52-B5DE-780825487438}" type="slidenum">
              <a:rPr lang="en-US" smtClean="0">
                <a:solidFill>
                  <a:prstClr val="black">
                    <a:tint val="75000"/>
                  </a:prstClr>
                </a:solidFill>
              </a:rPr>
              <a:pPr>
                <a:defRPr/>
              </a:pPr>
              <a:t>‹N°›</a:t>
            </a:fld>
            <a:endParaRPr lang="en-US">
              <a:solidFill>
                <a:prstClr val="black">
                  <a:tint val="75000"/>
                </a:prstClr>
              </a:solidFill>
            </a:endParaRPr>
          </a:p>
        </p:txBody>
      </p:sp>
      <p:sp>
        <p:nvSpPr>
          <p:cNvPr id="7" name="Content Placeholder 2"/>
          <p:cNvSpPr>
            <a:spLocks noGrp="1"/>
          </p:cNvSpPr>
          <p:nvPr>
            <p:ph idx="13" hasCustomPrompt="1"/>
          </p:nvPr>
        </p:nvSpPr>
        <p:spPr>
          <a:xfrm>
            <a:off x="323528" y="3104965"/>
            <a:ext cx="8496944" cy="648071"/>
          </a:xfrm>
        </p:spPr>
        <p:txBody>
          <a:bodyPr/>
          <a:lstStyle>
            <a:lvl1pPr>
              <a:buFontTx/>
              <a:buBlip>
                <a:blip r:embed="rId2"/>
              </a:buBlip>
              <a:defRPr baseline="0">
                <a:solidFill>
                  <a:srgbClr val="14582E"/>
                </a:solidFill>
              </a:defRPr>
            </a:lvl1pPr>
            <a:lvl2pPr>
              <a:buClr>
                <a:srgbClr val="CDE53B"/>
              </a:buClr>
              <a:buFont typeface="Arial" pitchFamily="34" charset="0"/>
              <a:buChar char="•"/>
              <a:defRPr>
                <a:solidFill>
                  <a:srgbClr val="14582E"/>
                </a:solidFill>
              </a:defRPr>
            </a:lvl2pPr>
            <a:lvl3pPr marL="361950" indent="-361950" algn="ctr">
              <a:buFontTx/>
              <a:buBlip>
                <a:blip r:embed="rId3"/>
              </a:buBlip>
              <a:defRPr sz="2800" b="1" cap="small" baseline="0">
                <a:solidFill>
                  <a:srgbClr val="14582E"/>
                </a:solidFill>
              </a:defRPr>
            </a:lvl3pPr>
            <a:lvl4pPr>
              <a:buFontTx/>
              <a:buBlip>
                <a:blip r:embed="rId3"/>
              </a:buBlip>
              <a:defRPr>
                <a:solidFill>
                  <a:srgbClr val="14582E"/>
                </a:solidFill>
              </a:defRPr>
            </a:lvl4pPr>
            <a:lvl5pPr>
              <a:buFontTx/>
              <a:buBlip>
                <a:blip r:embed="rId3"/>
              </a:buBlip>
              <a:defRPr>
                <a:solidFill>
                  <a:srgbClr val="14582E"/>
                </a:solidFill>
              </a:defRPr>
            </a:lvl5pPr>
          </a:lstStyle>
          <a:p>
            <a:pPr lvl="2"/>
            <a:r>
              <a:rPr lang="en-US" dirty="0" smtClean="0"/>
              <a:t>Third level</a:t>
            </a:r>
          </a:p>
        </p:txBody>
      </p:sp>
    </p:spTree>
    <p:extLst>
      <p:ext uri="{BB962C8B-B14F-4D97-AF65-F5344CB8AC3E}">
        <p14:creationId xmlns:p14="http://schemas.microsoft.com/office/powerpoint/2010/main" val="195229813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lvl1pPr>
          </a:lstStyle>
          <a:p>
            <a:r>
              <a:rPr lang="fr-FR" dirty="0" smtClean="0"/>
              <a:t>Modifiez le style du titre</a:t>
            </a:r>
            <a:endParaRPr lang="en-US" dirty="0"/>
          </a:p>
        </p:txBody>
      </p:sp>
      <p:sp>
        <p:nvSpPr>
          <p:cNvPr id="5" name="Date Placeholder 3"/>
          <p:cNvSpPr>
            <a:spLocks noGrp="1"/>
          </p:cNvSpPr>
          <p:nvPr>
            <p:ph type="dt" sz="half" idx="10"/>
          </p:nvPr>
        </p:nvSpPr>
        <p:spPr/>
        <p:txBody>
          <a:bodyPr/>
          <a:lstStyle>
            <a:lvl1pPr>
              <a:defRPr/>
            </a:lvl1pPr>
          </a:lstStyle>
          <a:p>
            <a:pPr>
              <a:defRPr/>
            </a:pPr>
            <a:fld id="{61B72F4D-AD71-704D-BC4B-20DD1F803B31}" type="datetime1">
              <a:rPr lang="fr-BE" smtClean="0">
                <a:solidFill>
                  <a:prstClr val="black">
                    <a:tint val="75000"/>
                  </a:prstClr>
                </a:solidFill>
              </a:rPr>
              <a:pPr>
                <a:defRPr/>
              </a:pPr>
              <a:t>16/11/2017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5CDB55C-B617-4A52-B5DE-780825487438}" type="slidenum">
              <a:rPr lang="en-US" smtClean="0">
                <a:solidFill>
                  <a:prstClr val="black">
                    <a:tint val="75000"/>
                  </a:prstClr>
                </a:solidFill>
              </a:rPr>
              <a:pPr>
                <a:defRPr/>
              </a:pPr>
              <a:t>‹N°›</a:t>
            </a:fld>
            <a:endParaRPr lang="en-US">
              <a:solidFill>
                <a:prstClr val="black">
                  <a:tint val="75000"/>
                </a:prstClr>
              </a:solidFill>
            </a:endParaRPr>
          </a:p>
        </p:txBody>
      </p:sp>
      <p:sp>
        <p:nvSpPr>
          <p:cNvPr id="8" name="Content Placeholder 2"/>
          <p:cNvSpPr>
            <a:spLocks noGrp="1"/>
          </p:cNvSpPr>
          <p:nvPr>
            <p:ph idx="1"/>
          </p:nvPr>
        </p:nvSpPr>
        <p:spPr>
          <a:xfrm>
            <a:off x="467544" y="1700808"/>
            <a:ext cx="3888432" cy="4536504"/>
          </a:xfrm>
        </p:spPr>
        <p:txBody>
          <a:bodyPr/>
          <a:lstStyle>
            <a:lvl1pPr>
              <a:buFontTx/>
              <a:buBlip>
                <a:blip r:embed="rId2"/>
              </a:buBlip>
              <a:defRPr sz="2400" baseline="0">
                <a:solidFill>
                  <a:srgbClr val="14582E"/>
                </a:solidFill>
              </a:defRPr>
            </a:lvl1pPr>
            <a:lvl2pPr>
              <a:buClr>
                <a:srgbClr val="CDE53B"/>
              </a:buClr>
              <a:buFont typeface="Arial" pitchFamily="34" charset="0"/>
              <a:buChar char="•"/>
              <a:defRPr sz="2400">
                <a:solidFill>
                  <a:srgbClr val="14582E"/>
                </a:solidFill>
              </a:defRPr>
            </a:lvl2pPr>
            <a:lvl3pPr>
              <a:buFontTx/>
              <a:buBlip>
                <a:blip r:embed="rId3"/>
              </a:buBlip>
              <a:defRPr sz="2000">
                <a:solidFill>
                  <a:srgbClr val="14582E"/>
                </a:solidFill>
              </a:defRPr>
            </a:lvl3pPr>
            <a:lvl4pPr>
              <a:buFontTx/>
              <a:buBlip>
                <a:blip r:embed="rId3"/>
              </a:buBlip>
              <a:defRPr sz="1800">
                <a:solidFill>
                  <a:srgbClr val="14582E"/>
                </a:solidFill>
              </a:defRPr>
            </a:lvl4pPr>
            <a:lvl5pPr>
              <a:buFontTx/>
              <a:buBlip>
                <a:blip r:embed="rId3"/>
              </a:buBlip>
              <a:defRPr sz="1600">
                <a:solidFill>
                  <a:srgbClr val="14582E"/>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0" name="Content Placeholder 2"/>
          <p:cNvSpPr>
            <a:spLocks noGrp="1"/>
          </p:cNvSpPr>
          <p:nvPr>
            <p:ph idx="13"/>
          </p:nvPr>
        </p:nvSpPr>
        <p:spPr>
          <a:xfrm>
            <a:off x="4572000" y="1700808"/>
            <a:ext cx="4104456" cy="4536504"/>
          </a:xfrm>
        </p:spPr>
        <p:txBody>
          <a:bodyPr/>
          <a:lstStyle>
            <a:lvl1pPr>
              <a:buFontTx/>
              <a:buBlip>
                <a:blip r:embed="rId2"/>
              </a:buBlip>
              <a:defRPr sz="2400" baseline="0">
                <a:solidFill>
                  <a:srgbClr val="14582E"/>
                </a:solidFill>
              </a:defRPr>
            </a:lvl1pPr>
            <a:lvl2pPr>
              <a:buClr>
                <a:srgbClr val="CDE53B"/>
              </a:buClr>
              <a:buFont typeface="Arial" pitchFamily="34" charset="0"/>
              <a:buChar char="•"/>
              <a:defRPr sz="2400">
                <a:solidFill>
                  <a:srgbClr val="14582E"/>
                </a:solidFill>
              </a:defRPr>
            </a:lvl2pPr>
            <a:lvl3pPr>
              <a:buFontTx/>
              <a:buBlip>
                <a:blip r:embed="rId3"/>
              </a:buBlip>
              <a:defRPr sz="2000">
                <a:solidFill>
                  <a:srgbClr val="14582E"/>
                </a:solidFill>
              </a:defRPr>
            </a:lvl3pPr>
            <a:lvl4pPr>
              <a:buFontTx/>
              <a:buBlip>
                <a:blip r:embed="rId3"/>
              </a:buBlip>
              <a:defRPr sz="1800">
                <a:solidFill>
                  <a:srgbClr val="14582E"/>
                </a:solidFill>
              </a:defRPr>
            </a:lvl4pPr>
            <a:lvl5pPr>
              <a:buFontTx/>
              <a:buBlip>
                <a:blip r:embed="rId3"/>
              </a:buBlip>
              <a:defRPr sz="1600">
                <a:solidFill>
                  <a:srgbClr val="14582E"/>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111352802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0"/>
            </a:lvl1pPr>
          </a:lstStyle>
          <a:p>
            <a:r>
              <a:rPr lang="fr-FR" dirty="0" smtClean="0"/>
              <a:t>Modifiez le style du titre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l">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Modifiez les styles du texte du masque</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l">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Modifiez les styles du texte du masque</a:t>
            </a:r>
          </a:p>
        </p:txBody>
      </p:sp>
      <p:sp>
        <p:nvSpPr>
          <p:cNvPr id="7" name="Date Placeholder 3"/>
          <p:cNvSpPr>
            <a:spLocks noGrp="1"/>
          </p:cNvSpPr>
          <p:nvPr>
            <p:ph type="dt" sz="half" idx="10"/>
          </p:nvPr>
        </p:nvSpPr>
        <p:spPr/>
        <p:txBody>
          <a:bodyPr/>
          <a:lstStyle>
            <a:lvl1pPr>
              <a:defRPr/>
            </a:lvl1pPr>
          </a:lstStyle>
          <a:p>
            <a:pPr>
              <a:defRPr/>
            </a:pPr>
            <a:fld id="{8C98B196-9F3B-BD40-A269-53A29D7B62F8}" type="datetime1">
              <a:rPr lang="fr-BE" smtClean="0">
                <a:solidFill>
                  <a:prstClr val="black">
                    <a:tint val="75000"/>
                  </a:prstClr>
                </a:solidFill>
              </a:rPr>
              <a:pPr>
                <a:defRPr/>
              </a:pPr>
              <a:t>16/11/2017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5CDB55C-B617-4A52-B5DE-780825487438}" type="slidenum">
              <a:rPr lang="en-US" smtClean="0">
                <a:solidFill>
                  <a:prstClr val="black">
                    <a:tint val="75000"/>
                  </a:prstClr>
                </a:solidFill>
              </a:rPr>
              <a:pPr>
                <a:defRPr/>
              </a:pPr>
              <a:t>‹N°›</a:t>
            </a:fld>
            <a:endParaRPr lang="en-US">
              <a:solidFill>
                <a:prstClr val="black">
                  <a:tint val="75000"/>
                </a:prstClr>
              </a:solidFill>
            </a:endParaRPr>
          </a:p>
        </p:txBody>
      </p:sp>
      <p:sp>
        <p:nvSpPr>
          <p:cNvPr id="10" name="Content Placeholder 2"/>
          <p:cNvSpPr>
            <a:spLocks noGrp="1"/>
          </p:cNvSpPr>
          <p:nvPr>
            <p:ph idx="13"/>
          </p:nvPr>
        </p:nvSpPr>
        <p:spPr>
          <a:xfrm>
            <a:off x="467544" y="2204865"/>
            <a:ext cx="4032448" cy="4104456"/>
          </a:xfrm>
        </p:spPr>
        <p:txBody>
          <a:bodyPr/>
          <a:lstStyle>
            <a:lvl1pPr>
              <a:buFontTx/>
              <a:buBlip>
                <a:blip r:embed="rId2"/>
              </a:buBlip>
              <a:defRPr sz="2400" baseline="0">
                <a:solidFill>
                  <a:srgbClr val="14582E"/>
                </a:solidFill>
              </a:defRPr>
            </a:lvl1pPr>
            <a:lvl2pPr>
              <a:buClr>
                <a:srgbClr val="CDE53B"/>
              </a:buClr>
              <a:buFont typeface="Arial" pitchFamily="34" charset="0"/>
              <a:buChar char="•"/>
              <a:defRPr sz="2000">
                <a:solidFill>
                  <a:srgbClr val="14582E"/>
                </a:solidFill>
              </a:defRPr>
            </a:lvl2pPr>
            <a:lvl3pPr>
              <a:buFontTx/>
              <a:buBlip>
                <a:blip r:embed="rId3"/>
              </a:buBlip>
              <a:defRPr sz="1800">
                <a:solidFill>
                  <a:srgbClr val="14582E"/>
                </a:solidFill>
              </a:defRPr>
            </a:lvl3pPr>
            <a:lvl4pPr>
              <a:buFontTx/>
              <a:buBlip>
                <a:blip r:embed="rId3"/>
              </a:buBlip>
              <a:defRPr sz="1600">
                <a:solidFill>
                  <a:srgbClr val="14582E"/>
                </a:solidFill>
              </a:defRPr>
            </a:lvl4pPr>
            <a:lvl5pPr>
              <a:buFontTx/>
              <a:buBlip>
                <a:blip r:embed="rId3"/>
              </a:buBlip>
              <a:defRPr sz="1600">
                <a:solidFill>
                  <a:srgbClr val="14582E"/>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1" name="Content Placeholder 2"/>
          <p:cNvSpPr>
            <a:spLocks noGrp="1"/>
          </p:cNvSpPr>
          <p:nvPr>
            <p:ph idx="14"/>
          </p:nvPr>
        </p:nvSpPr>
        <p:spPr>
          <a:xfrm>
            <a:off x="4644008" y="2204865"/>
            <a:ext cx="4032448" cy="4104456"/>
          </a:xfrm>
        </p:spPr>
        <p:txBody>
          <a:bodyPr/>
          <a:lstStyle>
            <a:lvl1pPr>
              <a:buFontTx/>
              <a:buBlip>
                <a:blip r:embed="rId2"/>
              </a:buBlip>
              <a:defRPr sz="2400" baseline="0">
                <a:solidFill>
                  <a:srgbClr val="14582E"/>
                </a:solidFill>
              </a:defRPr>
            </a:lvl1pPr>
            <a:lvl2pPr>
              <a:buClr>
                <a:srgbClr val="CDE53B"/>
              </a:buClr>
              <a:buFont typeface="Arial" pitchFamily="34" charset="0"/>
              <a:buChar char="•"/>
              <a:defRPr sz="2000">
                <a:solidFill>
                  <a:srgbClr val="14582E"/>
                </a:solidFill>
              </a:defRPr>
            </a:lvl2pPr>
            <a:lvl3pPr>
              <a:buFontTx/>
              <a:buBlip>
                <a:blip r:embed="rId3"/>
              </a:buBlip>
              <a:defRPr sz="1800">
                <a:solidFill>
                  <a:srgbClr val="14582E"/>
                </a:solidFill>
              </a:defRPr>
            </a:lvl3pPr>
            <a:lvl4pPr>
              <a:buFontTx/>
              <a:buBlip>
                <a:blip r:embed="rId3"/>
              </a:buBlip>
              <a:defRPr sz="1600">
                <a:solidFill>
                  <a:srgbClr val="14582E"/>
                </a:solidFill>
              </a:defRPr>
            </a:lvl4pPr>
            <a:lvl5pPr>
              <a:buFontTx/>
              <a:buBlip>
                <a:blip r:embed="rId3"/>
              </a:buBlip>
              <a:defRPr sz="1600">
                <a:solidFill>
                  <a:srgbClr val="14582E"/>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232165979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19256" cy="768007"/>
          </a:xfrm>
        </p:spPr>
        <p:txBody>
          <a:bodyPr/>
          <a:lstStyle>
            <a:lvl1pPr algn="l">
              <a:defRPr sz="2400" b="1"/>
            </a:lvl1pPr>
          </a:lstStyle>
          <a:p>
            <a:r>
              <a:rPr lang="fr-FR" dirty="0" smtClean="0"/>
              <a:t>Modifiez le style du titre</a:t>
            </a:r>
            <a:endParaRPr lang="en-US" dirty="0"/>
          </a:p>
        </p:txBody>
      </p:sp>
      <p:sp>
        <p:nvSpPr>
          <p:cNvPr id="3" name="Date Placeholder 3"/>
          <p:cNvSpPr>
            <a:spLocks noGrp="1"/>
          </p:cNvSpPr>
          <p:nvPr>
            <p:ph type="dt" sz="half" idx="10"/>
          </p:nvPr>
        </p:nvSpPr>
        <p:spPr/>
        <p:txBody>
          <a:bodyPr/>
          <a:lstStyle>
            <a:lvl1pPr>
              <a:defRPr/>
            </a:lvl1pPr>
          </a:lstStyle>
          <a:p>
            <a:pPr>
              <a:defRPr/>
            </a:pPr>
            <a:fld id="{4CD8F9A7-E7AC-E546-B7E9-D9F90311C6D7}" type="datetime1">
              <a:rPr lang="fr-BE" smtClean="0">
                <a:solidFill>
                  <a:prstClr val="black">
                    <a:tint val="75000"/>
                  </a:prstClr>
                </a:solidFill>
              </a:rPr>
              <a:pPr>
                <a:defRPr/>
              </a:pPr>
              <a:t>16/11/2017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5CDB55C-B617-4A52-B5DE-780825487438}" type="slidenum">
              <a:rPr lang="en-US" smtClean="0">
                <a:solidFill>
                  <a:prstClr val="black">
                    <a:tint val="75000"/>
                  </a:prstClr>
                </a:solidFill>
              </a:rPr>
              <a:pPr>
                <a:defRPr/>
              </a:pPr>
              <a:t>‹N°›</a:t>
            </a:fld>
            <a:endParaRPr lang="en-US">
              <a:solidFill>
                <a:prstClr val="black">
                  <a:tint val="75000"/>
                </a:prstClr>
              </a:solidFill>
            </a:endParaRPr>
          </a:p>
        </p:txBody>
      </p:sp>
    </p:spTree>
    <p:extLst>
      <p:ext uri="{BB962C8B-B14F-4D97-AF65-F5344CB8AC3E}">
        <p14:creationId xmlns:p14="http://schemas.microsoft.com/office/powerpoint/2010/main" val="231405165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5C09A96-D2BD-BE41-A69B-2B96CACADD1D}" type="datetime1">
              <a:rPr lang="fr-BE" smtClean="0">
                <a:solidFill>
                  <a:prstClr val="black">
                    <a:tint val="75000"/>
                  </a:prstClr>
                </a:solidFill>
              </a:rPr>
              <a:pPr>
                <a:defRPr/>
              </a:pPr>
              <a:t>16/11/2017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5CDB55C-B617-4A52-B5DE-780825487438}" type="slidenum">
              <a:rPr lang="en-US" smtClean="0">
                <a:solidFill>
                  <a:prstClr val="black">
                    <a:tint val="75000"/>
                  </a:prstClr>
                </a:solidFill>
              </a:rPr>
              <a:pPr>
                <a:defRPr/>
              </a:pPr>
              <a:t>‹N°›</a:t>
            </a:fld>
            <a:endParaRPr lang="en-US">
              <a:solidFill>
                <a:prstClr val="black">
                  <a:tint val="75000"/>
                </a:prstClr>
              </a:solidFill>
            </a:endParaRPr>
          </a:p>
        </p:txBody>
      </p:sp>
    </p:spTree>
    <p:extLst>
      <p:ext uri="{BB962C8B-B14F-4D97-AF65-F5344CB8AC3E}">
        <p14:creationId xmlns:p14="http://schemas.microsoft.com/office/powerpoint/2010/main" val="227131678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3"/>
          <p:cNvSpPr>
            <a:spLocks noGrp="1"/>
          </p:cNvSpPr>
          <p:nvPr>
            <p:ph type="dt" sz="half" idx="10"/>
          </p:nvPr>
        </p:nvSpPr>
        <p:spPr/>
        <p:txBody>
          <a:bodyPr/>
          <a:lstStyle>
            <a:lvl1pPr>
              <a:defRPr/>
            </a:lvl1pPr>
          </a:lstStyle>
          <a:p>
            <a:pPr>
              <a:defRPr/>
            </a:pPr>
            <a:fld id="{2F94FCC6-5F9E-DE4B-B532-237D724825C5}" type="datetime1">
              <a:rPr lang="fr-BE" smtClean="0">
                <a:solidFill>
                  <a:prstClr val="black">
                    <a:tint val="75000"/>
                  </a:prstClr>
                </a:solidFill>
              </a:rPr>
              <a:pPr>
                <a:defRPr/>
              </a:pPr>
              <a:t>16/11/2017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5CDB55C-B617-4A52-B5DE-780825487438}" type="slidenum">
              <a:rPr lang="en-US" smtClean="0">
                <a:solidFill>
                  <a:prstClr val="black">
                    <a:tint val="75000"/>
                  </a:prstClr>
                </a:solidFill>
              </a:rPr>
              <a:pPr>
                <a:defRPr/>
              </a:pPr>
              <a:t>‹N°›</a:t>
            </a:fld>
            <a:endParaRPr lang="en-US">
              <a:solidFill>
                <a:prstClr val="black">
                  <a:tint val="75000"/>
                </a:prstClr>
              </a:solidFill>
            </a:endParaRPr>
          </a:p>
        </p:txBody>
      </p:sp>
      <p:sp>
        <p:nvSpPr>
          <p:cNvPr id="8" name="Content Placeholder 2"/>
          <p:cNvSpPr>
            <a:spLocks noGrp="1"/>
          </p:cNvSpPr>
          <p:nvPr>
            <p:ph idx="1"/>
          </p:nvPr>
        </p:nvSpPr>
        <p:spPr>
          <a:xfrm>
            <a:off x="3563888" y="836712"/>
            <a:ext cx="5112568" cy="5400600"/>
          </a:xfrm>
        </p:spPr>
        <p:txBody>
          <a:bodyPr/>
          <a:lstStyle>
            <a:lvl1pPr>
              <a:buFontTx/>
              <a:buBlip>
                <a:blip r:embed="rId2"/>
              </a:buBlip>
              <a:defRPr sz="2400" baseline="0">
                <a:solidFill>
                  <a:srgbClr val="14582E"/>
                </a:solidFill>
              </a:defRPr>
            </a:lvl1pPr>
            <a:lvl2pPr>
              <a:buClr>
                <a:srgbClr val="CDE53B"/>
              </a:buClr>
              <a:buFont typeface="Arial" pitchFamily="34" charset="0"/>
              <a:buChar char="•"/>
              <a:defRPr sz="2400">
                <a:solidFill>
                  <a:srgbClr val="14582E"/>
                </a:solidFill>
              </a:defRPr>
            </a:lvl2pPr>
            <a:lvl3pPr>
              <a:buFontTx/>
              <a:buBlip>
                <a:blip r:embed="rId3"/>
              </a:buBlip>
              <a:defRPr sz="2000">
                <a:solidFill>
                  <a:srgbClr val="14582E"/>
                </a:solidFill>
              </a:defRPr>
            </a:lvl3pPr>
            <a:lvl4pPr>
              <a:buFontTx/>
              <a:buBlip>
                <a:blip r:embed="rId3"/>
              </a:buBlip>
              <a:defRPr sz="1800">
                <a:solidFill>
                  <a:srgbClr val="14582E"/>
                </a:solidFill>
              </a:defRPr>
            </a:lvl4pPr>
            <a:lvl5pPr>
              <a:buFontTx/>
              <a:buBlip>
                <a:blip r:embed="rId3"/>
              </a:buBlip>
              <a:defRPr sz="1600">
                <a:solidFill>
                  <a:srgbClr val="14582E"/>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80196976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3"/>
          <p:cNvSpPr>
            <a:spLocks noGrp="1"/>
          </p:cNvSpPr>
          <p:nvPr>
            <p:ph type="dt" sz="half" idx="10"/>
          </p:nvPr>
        </p:nvSpPr>
        <p:spPr/>
        <p:txBody>
          <a:bodyPr/>
          <a:lstStyle>
            <a:lvl1pPr>
              <a:defRPr/>
            </a:lvl1pPr>
          </a:lstStyle>
          <a:p>
            <a:pPr>
              <a:defRPr/>
            </a:pPr>
            <a:fld id="{3ADC6AA1-3AF4-AF43-B692-87025A48EED9}" type="datetime1">
              <a:rPr lang="fr-BE" smtClean="0">
                <a:solidFill>
                  <a:prstClr val="black">
                    <a:tint val="75000"/>
                  </a:prstClr>
                </a:solidFill>
              </a:rPr>
              <a:pPr>
                <a:defRPr/>
              </a:pPr>
              <a:t>16/11/2017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5CDB55C-B617-4A52-B5DE-780825487438}" type="slidenum">
              <a:rPr lang="en-US" smtClean="0">
                <a:solidFill>
                  <a:prstClr val="black">
                    <a:tint val="75000"/>
                  </a:prstClr>
                </a:solidFill>
              </a:rPr>
              <a:pPr>
                <a:defRPr/>
              </a:pPr>
              <a:t>‹N°›</a:t>
            </a:fld>
            <a:endParaRPr lang="en-US">
              <a:solidFill>
                <a:prstClr val="black">
                  <a:tint val="75000"/>
                </a:prstClr>
              </a:solidFill>
            </a:endParaRPr>
          </a:p>
        </p:txBody>
      </p:sp>
    </p:spTree>
    <p:extLst>
      <p:ext uri="{BB962C8B-B14F-4D97-AF65-F5344CB8AC3E}">
        <p14:creationId xmlns:p14="http://schemas.microsoft.com/office/powerpoint/2010/main" val="25750142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Picture 6" descr="banner lamp_logo biling ppt templat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762000"/>
          </a:xfrm>
          <a:prstGeom prst="rect">
            <a:avLst/>
          </a:prstGeom>
          <a:noFill/>
          <a:ln w="9525">
            <a:noFill/>
            <a:miter lim="800000"/>
            <a:headEnd/>
            <a:tailEnd/>
          </a:ln>
        </p:spPr>
      </p:pic>
      <p:sp>
        <p:nvSpPr>
          <p:cNvPr id="2" name="Title 1"/>
          <p:cNvSpPr>
            <a:spLocks noGrp="1"/>
          </p:cNvSpPr>
          <p:nvPr>
            <p:ph type="title"/>
          </p:nvPr>
        </p:nvSpPr>
        <p:spPr>
          <a:xfrm>
            <a:off x="539552" y="908720"/>
            <a:ext cx="7372344" cy="785810"/>
          </a:xfrm>
        </p:spPr>
        <p:txBody>
          <a:bodyPr>
            <a:normAutofit/>
          </a:bodyPr>
          <a:lstStyle>
            <a:lvl1pPr algn="l">
              <a:defRPr sz="2400" b="1">
                <a:solidFill>
                  <a:srgbClr val="14582E"/>
                </a:solidFill>
                <a:latin typeface="Neo Sans Std Medium" pitchFamily="34" charset="0"/>
              </a:defRPr>
            </a:lvl1pPr>
          </a:lstStyle>
          <a:p>
            <a:r>
              <a:rPr lang="fr-FR" dirty="0" smtClean="0"/>
              <a:t>Modifiez le style du titre</a:t>
            </a:r>
            <a:endParaRPr lang="en-US" dirty="0"/>
          </a:p>
        </p:txBody>
      </p:sp>
      <p:sp>
        <p:nvSpPr>
          <p:cNvPr id="3" name="Content Placeholder 2"/>
          <p:cNvSpPr>
            <a:spLocks noGrp="1"/>
          </p:cNvSpPr>
          <p:nvPr>
            <p:ph idx="1"/>
          </p:nvPr>
        </p:nvSpPr>
        <p:spPr>
          <a:xfrm>
            <a:off x="539552" y="1844824"/>
            <a:ext cx="7686700" cy="4525963"/>
          </a:xfrm>
        </p:spPr>
        <p:txBody>
          <a:bodyPr/>
          <a:lstStyle>
            <a:lvl1pPr>
              <a:buFontTx/>
              <a:buBlip>
                <a:blip r:embed="rId3"/>
              </a:buBlip>
              <a:defRPr sz="2400" baseline="0">
                <a:solidFill>
                  <a:srgbClr val="14582E"/>
                </a:solidFill>
              </a:defRPr>
            </a:lvl1pPr>
            <a:lvl2pPr>
              <a:buClr>
                <a:srgbClr val="CDE53B"/>
              </a:buClr>
              <a:buFont typeface="Arial" pitchFamily="34" charset="0"/>
              <a:buChar char="•"/>
              <a:defRPr sz="2200">
                <a:solidFill>
                  <a:srgbClr val="14582E"/>
                </a:solidFill>
              </a:defRPr>
            </a:lvl2pPr>
            <a:lvl3pPr>
              <a:buFontTx/>
              <a:buBlip>
                <a:blip r:embed="rId4"/>
              </a:buBlip>
              <a:defRPr sz="2000">
                <a:solidFill>
                  <a:srgbClr val="14582E"/>
                </a:solidFill>
              </a:defRPr>
            </a:lvl3pPr>
            <a:lvl4pPr>
              <a:buFontTx/>
              <a:buBlip>
                <a:blip r:embed="rId4"/>
              </a:buBlip>
              <a:defRPr sz="1800" i="1">
                <a:solidFill>
                  <a:srgbClr val="14582E"/>
                </a:solidFill>
              </a:defRPr>
            </a:lvl4pPr>
            <a:lvl5pPr>
              <a:buFontTx/>
              <a:buBlip>
                <a:blip r:embed="rId4"/>
              </a:buBlip>
              <a:defRPr sz="1800">
                <a:solidFill>
                  <a:srgbClr val="14582E"/>
                </a:solidFill>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F0304C36-E90D-F04A-8E33-3413FADAEF04}" type="datetime1">
              <a:rPr lang="fr-BE" smtClean="0">
                <a:solidFill>
                  <a:prstClr val="black">
                    <a:tint val="75000"/>
                  </a:prstClr>
                </a:solidFill>
              </a:rPr>
              <a:pPr>
                <a:defRPr/>
              </a:pPr>
              <a:t>16/11/2017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5CDB55C-B617-4A52-B5DE-780825487438}" type="slidenum">
              <a:rPr lang="en-US" smtClean="0">
                <a:solidFill>
                  <a:prstClr val="black">
                    <a:tint val="75000"/>
                  </a:prstClr>
                </a:solidFill>
              </a:rPr>
              <a:pPr>
                <a:defRPr/>
              </a:pPr>
              <a:t>‹N°›</a:t>
            </a:fld>
            <a:endParaRPr lang="en-US">
              <a:solidFill>
                <a:prstClr val="black">
                  <a:tint val="75000"/>
                </a:prstClr>
              </a:solidFill>
            </a:endParaRPr>
          </a:p>
        </p:txBody>
      </p:sp>
    </p:spTree>
    <p:extLst>
      <p:ext uri="{BB962C8B-B14F-4D97-AF65-F5344CB8AC3E}">
        <p14:creationId xmlns:p14="http://schemas.microsoft.com/office/powerpoint/2010/main" val="328604311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4" name="Date Placeholder 3"/>
          <p:cNvSpPr>
            <a:spLocks noGrp="1"/>
          </p:cNvSpPr>
          <p:nvPr>
            <p:ph type="dt" sz="half" idx="10"/>
          </p:nvPr>
        </p:nvSpPr>
        <p:spPr/>
        <p:txBody>
          <a:bodyPr/>
          <a:lstStyle>
            <a:lvl1pPr>
              <a:defRPr/>
            </a:lvl1pPr>
          </a:lstStyle>
          <a:p>
            <a:pPr>
              <a:defRPr/>
            </a:pPr>
            <a:fld id="{5643912E-547E-0240-86AC-DE50ECBF1DB0}" type="datetime1">
              <a:rPr lang="fr-BE" smtClean="0">
                <a:solidFill>
                  <a:prstClr val="black">
                    <a:tint val="75000"/>
                  </a:prstClr>
                </a:solidFill>
              </a:rPr>
              <a:pPr>
                <a:defRPr/>
              </a:pPr>
              <a:t>16/11/2017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CDB55C-B617-4A52-B5DE-780825487438}" type="slidenum">
              <a:rPr lang="en-US" smtClean="0">
                <a:solidFill>
                  <a:prstClr val="black">
                    <a:tint val="75000"/>
                  </a:prstClr>
                </a:solidFill>
              </a:rPr>
              <a:pPr>
                <a:defRPr/>
              </a:pPr>
              <a:t>‹N°›</a:t>
            </a:fld>
            <a:endParaRPr lang="en-US">
              <a:solidFill>
                <a:prstClr val="black">
                  <a:tint val="75000"/>
                </a:prstClr>
              </a:solidFill>
            </a:endParaRPr>
          </a:p>
        </p:txBody>
      </p:sp>
      <p:sp>
        <p:nvSpPr>
          <p:cNvPr id="7" name="Content Placeholder 2"/>
          <p:cNvSpPr>
            <a:spLocks noGrp="1"/>
          </p:cNvSpPr>
          <p:nvPr>
            <p:ph idx="1"/>
          </p:nvPr>
        </p:nvSpPr>
        <p:spPr>
          <a:xfrm rot="5400000">
            <a:off x="2303748" y="-351420"/>
            <a:ext cx="4464496" cy="8568952"/>
          </a:xfrm>
        </p:spPr>
        <p:txBody>
          <a:bodyPr/>
          <a:lstStyle>
            <a:lvl1pPr>
              <a:buFontTx/>
              <a:buBlip>
                <a:blip r:embed="rId2"/>
              </a:buBlip>
              <a:defRPr sz="2400" baseline="0">
                <a:solidFill>
                  <a:srgbClr val="14582E"/>
                </a:solidFill>
              </a:defRPr>
            </a:lvl1pPr>
            <a:lvl2pPr>
              <a:buClr>
                <a:srgbClr val="CDE53B"/>
              </a:buClr>
              <a:buFont typeface="Arial" pitchFamily="34" charset="0"/>
              <a:buChar char="•"/>
              <a:defRPr sz="2400">
                <a:solidFill>
                  <a:srgbClr val="14582E"/>
                </a:solidFill>
              </a:defRPr>
            </a:lvl2pPr>
            <a:lvl3pPr>
              <a:buFontTx/>
              <a:buBlip>
                <a:blip r:embed="rId3"/>
              </a:buBlip>
              <a:defRPr sz="2000">
                <a:solidFill>
                  <a:srgbClr val="14582E"/>
                </a:solidFill>
              </a:defRPr>
            </a:lvl3pPr>
            <a:lvl4pPr>
              <a:buFontTx/>
              <a:buBlip>
                <a:blip r:embed="rId3"/>
              </a:buBlip>
              <a:defRPr sz="1800">
                <a:solidFill>
                  <a:srgbClr val="14582E"/>
                </a:solidFill>
              </a:defRPr>
            </a:lvl4pPr>
            <a:lvl5pPr>
              <a:buFontTx/>
              <a:buBlip>
                <a:blip r:embed="rId3"/>
              </a:buBlip>
              <a:defRPr sz="1600">
                <a:solidFill>
                  <a:srgbClr val="14582E"/>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2148540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4" name="Date Placeholder 3"/>
          <p:cNvSpPr>
            <a:spLocks noGrp="1"/>
          </p:cNvSpPr>
          <p:nvPr>
            <p:ph type="dt" sz="half" idx="10"/>
          </p:nvPr>
        </p:nvSpPr>
        <p:spPr/>
        <p:txBody>
          <a:bodyPr/>
          <a:lstStyle>
            <a:lvl1pPr>
              <a:defRPr/>
            </a:lvl1pPr>
          </a:lstStyle>
          <a:p>
            <a:pPr>
              <a:defRPr/>
            </a:pPr>
            <a:fld id="{7016253B-5073-D94B-9BE6-02C1BD0BB290}" type="datetime1">
              <a:rPr lang="fr-BE" smtClean="0">
                <a:solidFill>
                  <a:prstClr val="black">
                    <a:tint val="75000"/>
                  </a:prstClr>
                </a:solidFill>
              </a:rPr>
              <a:pPr>
                <a:defRPr/>
              </a:pPr>
              <a:t>16/11/2017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CDB55C-B617-4A52-B5DE-780825487438}" type="slidenum">
              <a:rPr lang="en-US" smtClean="0">
                <a:solidFill>
                  <a:prstClr val="black">
                    <a:tint val="75000"/>
                  </a:prstClr>
                </a:solidFill>
              </a:rPr>
              <a:pPr>
                <a:defRPr/>
              </a:pPr>
              <a:t>‹N°›</a:t>
            </a:fld>
            <a:endParaRPr lang="en-US">
              <a:solidFill>
                <a:prstClr val="black">
                  <a:tint val="75000"/>
                </a:prstClr>
              </a:solidFill>
            </a:endParaRPr>
          </a:p>
        </p:txBody>
      </p:sp>
      <p:sp>
        <p:nvSpPr>
          <p:cNvPr id="7" name="Content Placeholder 2"/>
          <p:cNvSpPr>
            <a:spLocks noGrp="1"/>
          </p:cNvSpPr>
          <p:nvPr>
            <p:ph idx="1"/>
          </p:nvPr>
        </p:nvSpPr>
        <p:spPr>
          <a:xfrm rot="5400000">
            <a:off x="593558" y="386662"/>
            <a:ext cx="5400600" cy="6300700"/>
          </a:xfrm>
        </p:spPr>
        <p:txBody>
          <a:bodyPr/>
          <a:lstStyle>
            <a:lvl1pPr>
              <a:buFontTx/>
              <a:buBlip>
                <a:blip r:embed="rId2"/>
              </a:buBlip>
              <a:defRPr sz="2400" baseline="0">
                <a:solidFill>
                  <a:srgbClr val="14582E"/>
                </a:solidFill>
              </a:defRPr>
            </a:lvl1pPr>
            <a:lvl2pPr>
              <a:buClr>
                <a:srgbClr val="CDE53B"/>
              </a:buClr>
              <a:buFont typeface="Arial" pitchFamily="34" charset="0"/>
              <a:buChar char="•"/>
              <a:defRPr sz="2400">
                <a:solidFill>
                  <a:srgbClr val="14582E"/>
                </a:solidFill>
              </a:defRPr>
            </a:lvl2pPr>
            <a:lvl3pPr>
              <a:buFontTx/>
              <a:buBlip>
                <a:blip r:embed="rId3"/>
              </a:buBlip>
              <a:defRPr sz="2000">
                <a:solidFill>
                  <a:srgbClr val="14582E"/>
                </a:solidFill>
              </a:defRPr>
            </a:lvl3pPr>
            <a:lvl4pPr>
              <a:buFontTx/>
              <a:buBlip>
                <a:blip r:embed="rId3"/>
              </a:buBlip>
              <a:defRPr sz="1800">
                <a:solidFill>
                  <a:srgbClr val="14582E"/>
                </a:solidFill>
              </a:defRPr>
            </a:lvl4pPr>
            <a:lvl5pPr>
              <a:buFontTx/>
              <a:buBlip>
                <a:blip r:embed="rId3"/>
              </a:buBlip>
              <a:defRPr sz="1600">
                <a:solidFill>
                  <a:srgbClr val="14582E"/>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40882964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0B0062C4-FB5B-4B45-B3DE-96CC847DD882}" type="datetime1">
              <a:rPr lang="fr-BE" smtClean="0">
                <a:solidFill>
                  <a:prstClr val="black">
                    <a:tint val="75000"/>
                  </a:prstClr>
                </a:solidFill>
              </a:rPr>
              <a:pPr>
                <a:defRPr/>
              </a:pPr>
              <a:t>16/11/2017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DF8AA5-12B3-414E-9E80-55B5CD188C78}" type="slidenum">
              <a:rPr lang="en-US">
                <a:solidFill>
                  <a:prstClr val="black">
                    <a:tint val="75000"/>
                  </a:prstClr>
                </a:solidFill>
              </a:rPr>
              <a:pPr>
                <a:defRPr/>
              </a:pPr>
              <a:t>‹N°›</a:t>
            </a:fld>
            <a:endParaRPr lang="en-US">
              <a:solidFill>
                <a:prstClr val="black">
                  <a:tint val="75000"/>
                </a:prstClr>
              </a:solidFill>
            </a:endParaRPr>
          </a:p>
        </p:txBody>
      </p:sp>
      <p:sp>
        <p:nvSpPr>
          <p:cNvPr id="7" name="Content Placeholder 2"/>
          <p:cNvSpPr>
            <a:spLocks noGrp="1"/>
          </p:cNvSpPr>
          <p:nvPr>
            <p:ph idx="13" hasCustomPrompt="1"/>
          </p:nvPr>
        </p:nvSpPr>
        <p:spPr>
          <a:xfrm>
            <a:off x="323528" y="3104965"/>
            <a:ext cx="8496944" cy="648071"/>
          </a:xfrm>
        </p:spPr>
        <p:txBody>
          <a:bodyPr/>
          <a:lstStyle>
            <a:lvl1pPr>
              <a:buFontTx/>
              <a:buBlip>
                <a:blip r:embed="rId2"/>
              </a:buBlip>
              <a:defRPr baseline="0">
                <a:solidFill>
                  <a:srgbClr val="14582E"/>
                </a:solidFill>
              </a:defRPr>
            </a:lvl1pPr>
            <a:lvl2pPr>
              <a:buClr>
                <a:srgbClr val="CDE53B"/>
              </a:buClr>
              <a:buFont typeface="Arial" pitchFamily="34" charset="0"/>
              <a:buChar char="•"/>
              <a:defRPr>
                <a:solidFill>
                  <a:srgbClr val="14582E"/>
                </a:solidFill>
              </a:defRPr>
            </a:lvl2pPr>
            <a:lvl3pPr marL="361950" indent="-361950" algn="ctr">
              <a:buFontTx/>
              <a:buBlip>
                <a:blip r:embed="rId3"/>
              </a:buBlip>
              <a:defRPr sz="2800" b="1" cap="small" baseline="0">
                <a:solidFill>
                  <a:srgbClr val="14582E"/>
                </a:solidFill>
              </a:defRPr>
            </a:lvl3pPr>
            <a:lvl4pPr>
              <a:buFontTx/>
              <a:buBlip>
                <a:blip r:embed="rId3"/>
              </a:buBlip>
              <a:defRPr>
                <a:solidFill>
                  <a:srgbClr val="14582E"/>
                </a:solidFill>
              </a:defRPr>
            </a:lvl4pPr>
            <a:lvl5pPr>
              <a:buFontTx/>
              <a:buBlip>
                <a:blip r:embed="rId3"/>
              </a:buBlip>
              <a:defRPr>
                <a:solidFill>
                  <a:srgbClr val="14582E"/>
                </a:solidFill>
              </a:defRPr>
            </a:lvl5pPr>
          </a:lstStyle>
          <a:p>
            <a:pPr lvl="2"/>
            <a:r>
              <a:rPr lang="en-US" dirty="0" smtClean="0"/>
              <a:t>Third level</a:t>
            </a:r>
          </a:p>
        </p:txBody>
      </p:sp>
    </p:spTree>
    <p:extLst>
      <p:ext uri="{BB962C8B-B14F-4D97-AF65-F5344CB8AC3E}">
        <p14:creationId xmlns:p14="http://schemas.microsoft.com/office/powerpoint/2010/main" val="135178160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fld id="{EAE4A4B8-70D9-E749-B205-D6955F15827B}" type="datetime1">
              <a:rPr lang="fr-BE" smtClean="0">
                <a:solidFill>
                  <a:prstClr val="black">
                    <a:tint val="75000"/>
                  </a:prstClr>
                </a:solidFill>
              </a:rPr>
              <a:pPr>
                <a:defRPr/>
              </a:pPr>
              <a:t>16/11/2017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5196E44-D5E4-4E8A-81D9-94F338C12D88}" type="slidenum">
              <a:rPr lang="en-US">
                <a:solidFill>
                  <a:prstClr val="black">
                    <a:tint val="75000"/>
                  </a:prstClr>
                </a:solidFill>
              </a:rPr>
              <a:pPr>
                <a:defRPr/>
              </a:pPr>
              <a:t>‹N°›</a:t>
            </a:fld>
            <a:endParaRPr lang="en-US">
              <a:solidFill>
                <a:prstClr val="black">
                  <a:tint val="75000"/>
                </a:prstClr>
              </a:solidFill>
            </a:endParaRPr>
          </a:p>
        </p:txBody>
      </p:sp>
      <p:sp>
        <p:nvSpPr>
          <p:cNvPr id="8" name="Content Placeholder 2"/>
          <p:cNvSpPr>
            <a:spLocks noGrp="1"/>
          </p:cNvSpPr>
          <p:nvPr>
            <p:ph idx="1"/>
          </p:nvPr>
        </p:nvSpPr>
        <p:spPr>
          <a:xfrm>
            <a:off x="467544" y="1700808"/>
            <a:ext cx="3888432" cy="4536504"/>
          </a:xfrm>
        </p:spPr>
        <p:txBody>
          <a:bodyPr/>
          <a:lstStyle>
            <a:lvl1pPr>
              <a:buFontTx/>
              <a:buBlip>
                <a:blip r:embed="rId2"/>
              </a:buBlip>
              <a:defRPr sz="2400" baseline="0">
                <a:solidFill>
                  <a:srgbClr val="14582E"/>
                </a:solidFill>
              </a:defRPr>
            </a:lvl1pPr>
            <a:lvl2pPr>
              <a:buClr>
                <a:srgbClr val="CDE53B"/>
              </a:buClr>
              <a:buFont typeface="Arial" pitchFamily="34" charset="0"/>
              <a:buChar char="•"/>
              <a:defRPr sz="2400">
                <a:solidFill>
                  <a:srgbClr val="14582E"/>
                </a:solidFill>
              </a:defRPr>
            </a:lvl2pPr>
            <a:lvl3pPr>
              <a:buFontTx/>
              <a:buBlip>
                <a:blip r:embed="rId3"/>
              </a:buBlip>
              <a:defRPr sz="2000">
                <a:solidFill>
                  <a:srgbClr val="14582E"/>
                </a:solidFill>
              </a:defRPr>
            </a:lvl3pPr>
            <a:lvl4pPr>
              <a:buFontTx/>
              <a:buBlip>
                <a:blip r:embed="rId3"/>
              </a:buBlip>
              <a:defRPr sz="1800">
                <a:solidFill>
                  <a:srgbClr val="14582E"/>
                </a:solidFill>
              </a:defRPr>
            </a:lvl4pPr>
            <a:lvl5pPr>
              <a:buFontTx/>
              <a:buBlip>
                <a:blip r:embed="rId3"/>
              </a:buBlip>
              <a:defRPr sz="1600">
                <a:solidFill>
                  <a:srgbClr val="14582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3"/>
          </p:nvPr>
        </p:nvSpPr>
        <p:spPr>
          <a:xfrm>
            <a:off x="4572000" y="1700808"/>
            <a:ext cx="4104456" cy="4536504"/>
          </a:xfrm>
        </p:spPr>
        <p:txBody>
          <a:bodyPr/>
          <a:lstStyle>
            <a:lvl1pPr>
              <a:buFontTx/>
              <a:buBlip>
                <a:blip r:embed="rId2"/>
              </a:buBlip>
              <a:defRPr sz="2400" baseline="0">
                <a:solidFill>
                  <a:srgbClr val="14582E"/>
                </a:solidFill>
              </a:defRPr>
            </a:lvl1pPr>
            <a:lvl2pPr>
              <a:buClr>
                <a:srgbClr val="CDE53B"/>
              </a:buClr>
              <a:buFont typeface="Arial" pitchFamily="34" charset="0"/>
              <a:buChar char="•"/>
              <a:defRPr sz="2400">
                <a:solidFill>
                  <a:srgbClr val="14582E"/>
                </a:solidFill>
              </a:defRPr>
            </a:lvl2pPr>
            <a:lvl3pPr>
              <a:buFontTx/>
              <a:buBlip>
                <a:blip r:embed="rId3"/>
              </a:buBlip>
              <a:defRPr sz="2000">
                <a:solidFill>
                  <a:srgbClr val="14582E"/>
                </a:solidFill>
              </a:defRPr>
            </a:lvl3pPr>
            <a:lvl4pPr>
              <a:buFontTx/>
              <a:buBlip>
                <a:blip r:embed="rId3"/>
              </a:buBlip>
              <a:defRPr sz="1800">
                <a:solidFill>
                  <a:srgbClr val="14582E"/>
                </a:solidFill>
              </a:defRPr>
            </a:lvl4pPr>
            <a:lvl5pPr>
              <a:buFontTx/>
              <a:buBlip>
                <a:blip r:embed="rId3"/>
              </a:buBlip>
              <a:defRPr sz="1600">
                <a:solidFill>
                  <a:srgbClr val="14582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362209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04B50D5E-2B3C-B344-A48A-D6AEB4A944A1}" type="datetime1">
              <a:rPr lang="fr-BE" smtClean="0">
                <a:solidFill>
                  <a:prstClr val="black">
                    <a:tint val="75000"/>
                  </a:prstClr>
                </a:solidFill>
              </a:rPr>
              <a:pPr>
                <a:defRPr/>
              </a:pPr>
              <a:t>16/11/2017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4AADB5E-BD9F-484C-BA26-02AAF5A335A0}" type="slidenum">
              <a:rPr lang="en-US">
                <a:solidFill>
                  <a:prstClr val="black">
                    <a:tint val="75000"/>
                  </a:prstClr>
                </a:solidFill>
              </a:rPr>
              <a:pPr>
                <a:defRPr/>
              </a:pPr>
              <a:t>‹N°›</a:t>
            </a:fld>
            <a:endParaRPr lang="en-US">
              <a:solidFill>
                <a:prstClr val="black">
                  <a:tint val="75000"/>
                </a:prstClr>
              </a:solidFill>
            </a:endParaRPr>
          </a:p>
        </p:txBody>
      </p:sp>
      <p:sp>
        <p:nvSpPr>
          <p:cNvPr id="10" name="Content Placeholder 2"/>
          <p:cNvSpPr>
            <a:spLocks noGrp="1"/>
          </p:cNvSpPr>
          <p:nvPr>
            <p:ph idx="13"/>
          </p:nvPr>
        </p:nvSpPr>
        <p:spPr>
          <a:xfrm>
            <a:off x="467544" y="2204865"/>
            <a:ext cx="4032448" cy="4104456"/>
          </a:xfrm>
        </p:spPr>
        <p:txBody>
          <a:bodyPr/>
          <a:lstStyle>
            <a:lvl1pPr>
              <a:buFontTx/>
              <a:buBlip>
                <a:blip r:embed="rId2"/>
              </a:buBlip>
              <a:defRPr sz="2400" baseline="0">
                <a:solidFill>
                  <a:srgbClr val="14582E"/>
                </a:solidFill>
              </a:defRPr>
            </a:lvl1pPr>
            <a:lvl2pPr>
              <a:buClr>
                <a:srgbClr val="CDE53B"/>
              </a:buClr>
              <a:buFont typeface="Arial" pitchFamily="34" charset="0"/>
              <a:buChar char="•"/>
              <a:defRPr sz="2000">
                <a:solidFill>
                  <a:srgbClr val="14582E"/>
                </a:solidFill>
              </a:defRPr>
            </a:lvl2pPr>
            <a:lvl3pPr>
              <a:buFontTx/>
              <a:buBlip>
                <a:blip r:embed="rId3"/>
              </a:buBlip>
              <a:defRPr sz="1800">
                <a:solidFill>
                  <a:srgbClr val="14582E"/>
                </a:solidFill>
              </a:defRPr>
            </a:lvl3pPr>
            <a:lvl4pPr>
              <a:buFontTx/>
              <a:buBlip>
                <a:blip r:embed="rId3"/>
              </a:buBlip>
              <a:defRPr sz="1600">
                <a:solidFill>
                  <a:srgbClr val="14582E"/>
                </a:solidFill>
              </a:defRPr>
            </a:lvl4pPr>
            <a:lvl5pPr>
              <a:buFontTx/>
              <a:buBlip>
                <a:blip r:embed="rId3"/>
              </a:buBlip>
              <a:defRPr sz="1600">
                <a:solidFill>
                  <a:srgbClr val="14582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4"/>
          </p:nvPr>
        </p:nvSpPr>
        <p:spPr>
          <a:xfrm>
            <a:off x="4644008" y="2204865"/>
            <a:ext cx="4032448" cy="4104456"/>
          </a:xfrm>
        </p:spPr>
        <p:txBody>
          <a:bodyPr/>
          <a:lstStyle>
            <a:lvl1pPr>
              <a:buFontTx/>
              <a:buBlip>
                <a:blip r:embed="rId2"/>
              </a:buBlip>
              <a:defRPr sz="2400" baseline="0">
                <a:solidFill>
                  <a:srgbClr val="14582E"/>
                </a:solidFill>
              </a:defRPr>
            </a:lvl1pPr>
            <a:lvl2pPr>
              <a:buClr>
                <a:srgbClr val="CDE53B"/>
              </a:buClr>
              <a:buFont typeface="Arial" pitchFamily="34" charset="0"/>
              <a:buChar char="•"/>
              <a:defRPr sz="2000">
                <a:solidFill>
                  <a:srgbClr val="14582E"/>
                </a:solidFill>
              </a:defRPr>
            </a:lvl2pPr>
            <a:lvl3pPr>
              <a:buFontTx/>
              <a:buBlip>
                <a:blip r:embed="rId3"/>
              </a:buBlip>
              <a:defRPr sz="1800">
                <a:solidFill>
                  <a:srgbClr val="14582E"/>
                </a:solidFill>
              </a:defRPr>
            </a:lvl3pPr>
            <a:lvl4pPr>
              <a:buFontTx/>
              <a:buBlip>
                <a:blip r:embed="rId3"/>
              </a:buBlip>
              <a:defRPr sz="1600">
                <a:solidFill>
                  <a:srgbClr val="14582E"/>
                </a:solidFill>
              </a:defRPr>
            </a:lvl4pPr>
            <a:lvl5pPr>
              <a:buFontTx/>
              <a:buBlip>
                <a:blip r:embed="rId3"/>
              </a:buBlip>
              <a:defRPr sz="1600">
                <a:solidFill>
                  <a:srgbClr val="14582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167340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A775058-A695-D749-9920-6937941B6A7C}" type="datetime1">
              <a:rPr lang="fr-BE" smtClean="0">
                <a:solidFill>
                  <a:prstClr val="black">
                    <a:tint val="75000"/>
                  </a:prstClr>
                </a:solidFill>
              </a:rPr>
              <a:pPr>
                <a:defRPr/>
              </a:pPr>
              <a:t>16/11/2017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FF7CB9A-BD7E-4A98-BFD3-A5A09E0C4B9B}" type="slidenum">
              <a:rPr lang="en-US">
                <a:solidFill>
                  <a:prstClr val="black">
                    <a:tint val="75000"/>
                  </a:prstClr>
                </a:solidFill>
              </a:rPr>
              <a:pPr>
                <a:defRPr/>
              </a:pPr>
              <a:t>‹N°›</a:t>
            </a:fld>
            <a:endParaRPr lang="en-US">
              <a:solidFill>
                <a:prstClr val="black">
                  <a:tint val="75000"/>
                </a:prstClr>
              </a:solidFill>
            </a:endParaRPr>
          </a:p>
        </p:txBody>
      </p:sp>
      <p:sp>
        <p:nvSpPr>
          <p:cNvPr id="8" name="Content Placeholder 2"/>
          <p:cNvSpPr>
            <a:spLocks noGrp="1"/>
          </p:cNvSpPr>
          <p:nvPr>
            <p:ph idx="1"/>
          </p:nvPr>
        </p:nvSpPr>
        <p:spPr>
          <a:xfrm>
            <a:off x="3563888" y="836712"/>
            <a:ext cx="5112568" cy="5400600"/>
          </a:xfrm>
        </p:spPr>
        <p:txBody>
          <a:bodyPr/>
          <a:lstStyle>
            <a:lvl1pPr>
              <a:buFontTx/>
              <a:buBlip>
                <a:blip r:embed="rId2"/>
              </a:buBlip>
              <a:defRPr sz="2400" baseline="0">
                <a:solidFill>
                  <a:srgbClr val="14582E"/>
                </a:solidFill>
              </a:defRPr>
            </a:lvl1pPr>
            <a:lvl2pPr>
              <a:buClr>
                <a:srgbClr val="CDE53B"/>
              </a:buClr>
              <a:buFont typeface="Arial" pitchFamily="34" charset="0"/>
              <a:buChar char="•"/>
              <a:defRPr sz="2400">
                <a:solidFill>
                  <a:srgbClr val="14582E"/>
                </a:solidFill>
              </a:defRPr>
            </a:lvl2pPr>
            <a:lvl3pPr>
              <a:buFontTx/>
              <a:buBlip>
                <a:blip r:embed="rId3"/>
              </a:buBlip>
              <a:defRPr sz="2000">
                <a:solidFill>
                  <a:srgbClr val="14582E"/>
                </a:solidFill>
              </a:defRPr>
            </a:lvl3pPr>
            <a:lvl4pPr>
              <a:buFontTx/>
              <a:buBlip>
                <a:blip r:embed="rId3"/>
              </a:buBlip>
              <a:defRPr sz="1800">
                <a:solidFill>
                  <a:srgbClr val="14582E"/>
                </a:solidFill>
              </a:defRPr>
            </a:lvl4pPr>
            <a:lvl5pPr>
              <a:buFontTx/>
              <a:buBlip>
                <a:blip r:embed="rId3"/>
              </a:buBlip>
              <a:defRPr sz="1600">
                <a:solidFill>
                  <a:srgbClr val="14582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770738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3A96BEBB-58CC-B545-9517-807C4E130DBF}" type="datetime1">
              <a:rPr lang="fr-BE" smtClean="0">
                <a:solidFill>
                  <a:prstClr val="black">
                    <a:tint val="75000"/>
                  </a:prstClr>
                </a:solidFill>
              </a:rPr>
              <a:pPr>
                <a:defRPr/>
              </a:pPr>
              <a:t>16/11/2017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A98AFE-ED39-4C2C-8EF7-19E6B22C12AB}" type="slidenum">
              <a:rPr lang="en-US">
                <a:solidFill>
                  <a:prstClr val="black">
                    <a:tint val="75000"/>
                  </a:prstClr>
                </a:solidFill>
              </a:rPr>
              <a:pPr>
                <a:defRPr/>
              </a:pPr>
              <a:t>‹N°›</a:t>
            </a:fld>
            <a:endParaRPr lang="en-US">
              <a:solidFill>
                <a:prstClr val="black">
                  <a:tint val="75000"/>
                </a:prstClr>
              </a:solidFill>
            </a:endParaRPr>
          </a:p>
        </p:txBody>
      </p:sp>
      <p:sp>
        <p:nvSpPr>
          <p:cNvPr id="7" name="Content Placeholder 2"/>
          <p:cNvSpPr>
            <a:spLocks noGrp="1"/>
          </p:cNvSpPr>
          <p:nvPr>
            <p:ph idx="1"/>
          </p:nvPr>
        </p:nvSpPr>
        <p:spPr>
          <a:xfrm rot="5400000">
            <a:off x="2303748" y="-351420"/>
            <a:ext cx="4464496" cy="8568952"/>
          </a:xfrm>
        </p:spPr>
        <p:txBody>
          <a:bodyPr/>
          <a:lstStyle>
            <a:lvl1pPr>
              <a:buFontTx/>
              <a:buBlip>
                <a:blip r:embed="rId2"/>
              </a:buBlip>
              <a:defRPr sz="2400" baseline="0">
                <a:solidFill>
                  <a:srgbClr val="14582E"/>
                </a:solidFill>
              </a:defRPr>
            </a:lvl1pPr>
            <a:lvl2pPr>
              <a:buClr>
                <a:srgbClr val="CDE53B"/>
              </a:buClr>
              <a:buFont typeface="Arial" pitchFamily="34" charset="0"/>
              <a:buChar char="•"/>
              <a:defRPr sz="2400">
                <a:solidFill>
                  <a:srgbClr val="14582E"/>
                </a:solidFill>
              </a:defRPr>
            </a:lvl2pPr>
            <a:lvl3pPr>
              <a:buFontTx/>
              <a:buBlip>
                <a:blip r:embed="rId3"/>
              </a:buBlip>
              <a:defRPr sz="2000">
                <a:solidFill>
                  <a:srgbClr val="14582E"/>
                </a:solidFill>
              </a:defRPr>
            </a:lvl3pPr>
            <a:lvl4pPr>
              <a:buFontTx/>
              <a:buBlip>
                <a:blip r:embed="rId3"/>
              </a:buBlip>
              <a:defRPr sz="1800">
                <a:solidFill>
                  <a:srgbClr val="14582E"/>
                </a:solidFill>
              </a:defRPr>
            </a:lvl4pPr>
            <a:lvl5pPr>
              <a:buFontTx/>
              <a:buBlip>
                <a:blip r:embed="rId3"/>
              </a:buBlip>
              <a:defRPr sz="1600">
                <a:solidFill>
                  <a:srgbClr val="14582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9302434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16DCD5EB-5975-BB4F-97F1-62231DC988C2}" type="datetime1">
              <a:rPr lang="fr-BE" smtClean="0">
                <a:solidFill>
                  <a:prstClr val="black">
                    <a:tint val="75000"/>
                  </a:prstClr>
                </a:solidFill>
              </a:rPr>
              <a:pPr>
                <a:defRPr/>
              </a:pPr>
              <a:t>16/11/2017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D7ECCA-3135-4B4A-AB17-DBCFC8C9DE39}" type="slidenum">
              <a:rPr lang="en-US">
                <a:solidFill>
                  <a:prstClr val="black">
                    <a:tint val="75000"/>
                  </a:prstClr>
                </a:solidFill>
              </a:rPr>
              <a:pPr>
                <a:defRPr/>
              </a:pPr>
              <a:t>‹N°›</a:t>
            </a:fld>
            <a:endParaRPr lang="en-US">
              <a:solidFill>
                <a:prstClr val="black">
                  <a:tint val="75000"/>
                </a:prstClr>
              </a:solidFill>
            </a:endParaRPr>
          </a:p>
        </p:txBody>
      </p:sp>
      <p:sp>
        <p:nvSpPr>
          <p:cNvPr id="7" name="Content Placeholder 2"/>
          <p:cNvSpPr>
            <a:spLocks noGrp="1"/>
          </p:cNvSpPr>
          <p:nvPr>
            <p:ph idx="1"/>
          </p:nvPr>
        </p:nvSpPr>
        <p:spPr>
          <a:xfrm rot="5400000">
            <a:off x="593558" y="386662"/>
            <a:ext cx="5400600" cy="6300700"/>
          </a:xfrm>
        </p:spPr>
        <p:txBody>
          <a:bodyPr/>
          <a:lstStyle>
            <a:lvl1pPr>
              <a:buFontTx/>
              <a:buBlip>
                <a:blip r:embed="rId2"/>
              </a:buBlip>
              <a:defRPr sz="2400" baseline="0">
                <a:solidFill>
                  <a:srgbClr val="14582E"/>
                </a:solidFill>
              </a:defRPr>
            </a:lvl1pPr>
            <a:lvl2pPr>
              <a:buClr>
                <a:srgbClr val="CDE53B"/>
              </a:buClr>
              <a:buFont typeface="Arial" pitchFamily="34" charset="0"/>
              <a:buChar char="•"/>
              <a:defRPr sz="2400">
                <a:solidFill>
                  <a:srgbClr val="14582E"/>
                </a:solidFill>
              </a:defRPr>
            </a:lvl2pPr>
            <a:lvl3pPr>
              <a:buFontTx/>
              <a:buBlip>
                <a:blip r:embed="rId3"/>
              </a:buBlip>
              <a:defRPr sz="2000">
                <a:solidFill>
                  <a:srgbClr val="14582E"/>
                </a:solidFill>
              </a:defRPr>
            </a:lvl3pPr>
            <a:lvl4pPr>
              <a:buFontTx/>
              <a:buBlip>
                <a:blip r:embed="rId3"/>
              </a:buBlip>
              <a:defRPr sz="1800">
                <a:solidFill>
                  <a:srgbClr val="14582E"/>
                </a:solidFill>
              </a:defRPr>
            </a:lvl4pPr>
            <a:lvl5pPr>
              <a:buFontTx/>
              <a:buBlip>
                <a:blip r:embed="rId3"/>
              </a:buBlip>
              <a:defRPr sz="1600">
                <a:solidFill>
                  <a:srgbClr val="14582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9551251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Shape 22"/>
          <p:cNvSpPr>
            <a:spLocks noGrp="1"/>
          </p:cNvSpPr>
          <p:nvPr>
            <p:ph type="title"/>
          </p:nvPr>
        </p:nvSpPr>
        <p:spPr>
          <a:prstGeom prst="rect">
            <a:avLst/>
          </a:prstGeom>
        </p:spPr>
        <p:txBody>
          <a:bodyPr/>
          <a:lstStyle/>
          <a:p>
            <a:r>
              <a:t>Texte du titre</a:t>
            </a:r>
          </a:p>
        </p:txBody>
      </p:sp>
      <p:sp>
        <p:nvSpPr>
          <p:cNvPr id="23" name="Shape 23"/>
          <p:cNvSpPr>
            <a:spLocks noGrp="1"/>
          </p:cNvSpPr>
          <p:nvPr>
            <p:ph type="body" idx="1"/>
          </p:nvPr>
        </p:nvSpPr>
        <p:spPr>
          <a:prstGeom prst="rect">
            <a:avLst/>
          </a:prstGeom>
        </p:spPr>
        <p:txBody>
          <a:bodyPr/>
          <a:lstStyle>
            <a:lvl1pPr>
              <a:buBlip>
                <a:blip r:embed="rId2"/>
              </a:buBlip>
            </a:lvl1pPr>
            <a:lvl2pPr>
              <a:buBlip>
                <a:blip r:embed="rId3"/>
              </a:buBlip>
            </a:lvl2pPr>
          </a:lstStyle>
          <a:p>
            <a:r>
              <a:t>Texte niveau 1</a:t>
            </a:r>
          </a:p>
          <a:p>
            <a:pPr lvl="1"/>
            <a:r>
              <a:t>Texte niveau 2</a:t>
            </a:r>
          </a:p>
          <a:p>
            <a:pPr lvl="2"/>
            <a:r>
              <a:t>Texte niveau 3</a:t>
            </a:r>
          </a:p>
          <a:p>
            <a:pPr lvl="3"/>
            <a:r>
              <a:t>Texte niveau 4</a:t>
            </a:r>
          </a:p>
          <a:p>
            <a:pPr lvl="4"/>
            <a:r>
              <a:t>Texte niveau 5</a:t>
            </a:r>
          </a:p>
        </p:txBody>
      </p:sp>
      <p:sp>
        <p:nvSpPr>
          <p:cNvPr id="24" name="Shape 24"/>
          <p:cNvSpPr>
            <a:spLocks noGrp="1"/>
          </p:cNvSpPr>
          <p:nvPr>
            <p:ph type="sldNum" sz="quarter" idx="2"/>
          </p:nvPr>
        </p:nvSpPr>
        <p:spPr>
          <a:prstGeom prst="rect">
            <a:avLst/>
          </a:prstGeom>
        </p:spPr>
        <p:txBody>
          <a:bodyPr/>
          <a:lstStyle/>
          <a:p>
            <a:fld id="{86CB4B4D-7CA3-9044-876B-883B54F8677D}"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172120195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re de sectio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71375864-8FDE-6C4E-B955-775C5CA55581}" type="datetime1">
              <a:rPr lang="fr-BE" smtClean="0">
                <a:solidFill>
                  <a:prstClr val="black">
                    <a:tint val="75000"/>
                  </a:prstClr>
                </a:solidFill>
              </a:rPr>
              <a:pPr>
                <a:defRPr/>
              </a:pPr>
              <a:t>16/11/2017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CDB55C-B617-4A52-B5DE-780825487438}" type="slidenum">
              <a:rPr lang="en-US" smtClean="0">
                <a:solidFill>
                  <a:prstClr val="black">
                    <a:tint val="75000"/>
                  </a:prstClr>
                </a:solidFill>
              </a:rPr>
              <a:pPr>
                <a:defRPr/>
              </a:pPr>
              <a:t>‹N°›</a:t>
            </a:fld>
            <a:endParaRPr lang="en-US">
              <a:solidFill>
                <a:prstClr val="black">
                  <a:tint val="75000"/>
                </a:prstClr>
              </a:solidFill>
            </a:endParaRPr>
          </a:p>
        </p:txBody>
      </p:sp>
      <p:sp>
        <p:nvSpPr>
          <p:cNvPr id="7" name="Content Placeholder 2"/>
          <p:cNvSpPr>
            <a:spLocks noGrp="1"/>
          </p:cNvSpPr>
          <p:nvPr>
            <p:ph idx="13" hasCustomPrompt="1"/>
          </p:nvPr>
        </p:nvSpPr>
        <p:spPr>
          <a:xfrm>
            <a:off x="323528" y="3104965"/>
            <a:ext cx="8496944" cy="648071"/>
          </a:xfrm>
        </p:spPr>
        <p:txBody>
          <a:bodyPr/>
          <a:lstStyle>
            <a:lvl1pPr>
              <a:buFontTx/>
              <a:buBlip>
                <a:blip r:embed="rId2"/>
              </a:buBlip>
              <a:defRPr baseline="0">
                <a:solidFill>
                  <a:srgbClr val="14582E"/>
                </a:solidFill>
              </a:defRPr>
            </a:lvl1pPr>
            <a:lvl2pPr>
              <a:buClr>
                <a:srgbClr val="CDE53B"/>
              </a:buClr>
              <a:buFont typeface="Arial" pitchFamily="34" charset="0"/>
              <a:buChar char="•"/>
              <a:defRPr>
                <a:solidFill>
                  <a:srgbClr val="14582E"/>
                </a:solidFill>
              </a:defRPr>
            </a:lvl2pPr>
            <a:lvl3pPr marL="361950" indent="-361950" algn="ctr">
              <a:buFontTx/>
              <a:buBlip>
                <a:blip r:embed="rId3"/>
              </a:buBlip>
              <a:defRPr sz="2800" b="1" cap="small" baseline="0">
                <a:solidFill>
                  <a:srgbClr val="14582E"/>
                </a:solidFill>
              </a:defRPr>
            </a:lvl3pPr>
            <a:lvl4pPr>
              <a:buFontTx/>
              <a:buBlip>
                <a:blip r:embed="rId3"/>
              </a:buBlip>
              <a:defRPr>
                <a:solidFill>
                  <a:srgbClr val="14582E"/>
                </a:solidFill>
              </a:defRPr>
            </a:lvl4pPr>
            <a:lvl5pPr>
              <a:buFontTx/>
              <a:buBlip>
                <a:blip r:embed="rId3"/>
              </a:buBlip>
              <a:defRPr>
                <a:solidFill>
                  <a:srgbClr val="14582E"/>
                </a:solidFill>
              </a:defRPr>
            </a:lvl5pPr>
          </a:lstStyle>
          <a:p>
            <a:pPr lvl="2"/>
            <a:r>
              <a:rPr lang="en-US" dirty="0" smtClean="0"/>
              <a:t>Third level</a:t>
            </a:r>
          </a:p>
        </p:txBody>
      </p:sp>
    </p:spTree>
    <p:extLst>
      <p:ext uri="{BB962C8B-B14F-4D97-AF65-F5344CB8AC3E}">
        <p14:creationId xmlns:p14="http://schemas.microsoft.com/office/powerpoint/2010/main" val="25709841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lvl1pPr>
          </a:lstStyle>
          <a:p>
            <a:r>
              <a:rPr lang="fr-FR" dirty="0" smtClean="0"/>
              <a:t>Modifiez le style du titre</a:t>
            </a:r>
            <a:endParaRPr lang="en-US" dirty="0"/>
          </a:p>
        </p:txBody>
      </p:sp>
      <p:sp>
        <p:nvSpPr>
          <p:cNvPr id="5" name="Date Placeholder 3"/>
          <p:cNvSpPr>
            <a:spLocks noGrp="1"/>
          </p:cNvSpPr>
          <p:nvPr>
            <p:ph type="dt" sz="half" idx="10"/>
          </p:nvPr>
        </p:nvSpPr>
        <p:spPr/>
        <p:txBody>
          <a:bodyPr/>
          <a:lstStyle>
            <a:lvl1pPr>
              <a:defRPr/>
            </a:lvl1pPr>
          </a:lstStyle>
          <a:p>
            <a:pPr>
              <a:defRPr/>
            </a:pPr>
            <a:fld id="{61B72F4D-AD71-704D-BC4B-20DD1F803B31}" type="datetime1">
              <a:rPr lang="fr-BE" smtClean="0">
                <a:solidFill>
                  <a:prstClr val="black">
                    <a:tint val="75000"/>
                  </a:prstClr>
                </a:solidFill>
              </a:rPr>
              <a:pPr>
                <a:defRPr/>
              </a:pPr>
              <a:t>16/11/2017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5CDB55C-B617-4A52-B5DE-780825487438}" type="slidenum">
              <a:rPr lang="en-US" smtClean="0">
                <a:solidFill>
                  <a:prstClr val="black">
                    <a:tint val="75000"/>
                  </a:prstClr>
                </a:solidFill>
              </a:rPr>
              <a:pPr>
                <a:defRPr/>
              </a:pPr>
              <a:t>‹N°›</a:t>
            </a:fld>
            <a:endParaRPr lang="en-US">
              <a:solidFill>
                <a:prstClr val="black">
                  <a:tint val="75000"/>
                </a:prstClr>
              </a:solidFill>
            </a:endParaRPr>
          </a:p>
        </p:txBody>
      </p:sp>
      <p:sp>
        <p:nvSpPr>
          <p:cNvPr id="8" name="Content Placeholder 2"/>
          <p:cNvSpPr>
            <a:spLocks noGrp="1"/>
          </p:cNvSpPr>
          <p:nvPr>
            <p:ph idx="1"/>
          </p:nvPr>
        </p:nvSpPr>
        <p:spPr>
          <a:xfrm>
            <a:off x="467544" y="1700808"/>
            <a:ext cx="3888432" cy="4536504"/>
          </a:xfrm>
        </p:spPr>
        <p:txBody>
          <a:bodyPr/>
          <a:lstStyle>
            <a:lvl1pPr>
              <a:buFontTx/>
              <a:buBlip>
                <a:blip r:embed="rId2"/>
              </a:buBlip>
              <a:defRPr sz="2400" baseline="0">
                <a:solidFill>
                  <a:srgbClr val="14582E"/>
                </a:solidFill>
              </a:defRPr>
            </a:lvl1pPr>
            <a:lvl2pPr>
              <a:buClr>
                <a:srgbClr val="CDE53B"/>
              </a:buClr>
              <a:buFont typeface="Arial" pitchFamily="34" charset="0"/>
              <a:buChar char="•"/>
              <a:defRPr sz="2400">
                <a:solidFill>
                  <a:srgbClr val="14582E"/>
                </a:solidFill>
              </a:defRPr>
            </a:lvl2pPr>
            <a:lvl3pPr>
              <a:buFontTx/>
              <a:buBlip>
                <a:blip r:embed="rId3"/>
              </a:buBlip>
              <a:defRPr sz="2000">
                <a:solidFill>
                  <a:srgbClr val="14582E"/>
                </a:solidFill>
              </a:defRPr>
            </a:lvl3pPr>
            <a:lvl4pPr>
              <a:buFontTx/>
              <a:buBlip>
                <a:blip r:embed="rId3"/>
              </a:buBlip>
              <a:defRPr sz="1800">
                <a:solidFill>
                  <a:srgbClr val="14582E"/>
                </a:solidFill>
              </a:defRPr>
            </a:lvl4pPr>
            <a:lvl5pPr>
              <a:buFontTx/>
              <a:buBlip>
                <a:blip r:embed="rId3"/>
              </a:buBlip>
              <a:defRPr sz="1600">
                <a:solidFill>
                  <a:srgbClr val="14582E"/>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0" name="Content Placeholder 2"/>
          <p:cNvSpPr>
            <a:spLocks noGrp="1"/>
          </p:cNvSpPr>
          <p:nvPr>
            <p:ph idx="13"/>
          </p:nvPr>
        </p:nvSpPr>
        <p:spPr>
          <a:xfrm>
            <a:off x="4572000" y="1700808"/>
            <a:ext cx="4104456" cy="4536504"/>
          </a:xfrm>
        </p:spPr>
        <p:txBody>
          <a:bodyPr/>
          <a:lstStyle>
            <a:lvl1pPr>
              <a:buFontTx/>
              <a:buBlip>
                <a:blip r:embed="rId2"/>
              </a:buBlip>
              <a:defRPr sz="2400" baseline="0">
                <a:solidFill>
                  <a:srgbClr val="14582E"/>
                </a:solidFill>
              </a:defRPr>
            </a:lvl1pPr>
            <a:lvl2pPr>
              <a:buClr>
                <a:srgbClr val="CDE53B"/>
              </a:buClr>
              <a:buFont typeface="Arial" pitchFamily="34" charset="0"/>
              <a:buChar char="•"/>
              <a:defRPr sz="2400">
                <a:solidFill>
                  <a:srgbClr val="14582E"/>
                </a:solidFill>
              </a:defRPr>
            </a:lvl2pPr>
            <a:lvl3pPr>
              <a:buFontTx/>
              <a:buBlip>
                <a:blip r:embed="rId3"/>
              </a:buBlip>
              <a:defRPr sz="2000">
                <a:solidFill>
                  <a:srgbClr val="14582E"/>
                </a:solidFill>
              </a:defRPr>
            </a:lvl3pPr>
            <a:lvl4pPr>
              <a:buFontTx/>
              <a:buBlip>
                <a:blip r:embed="rId3"/>
              </a:buBlip>
              <a:defRPr sz="1800">
                <a:solidFill>
                  <a:srgbClr val="14582E"/>
                </a:solidFill>
              </a:defRPr>
            </a:lvl4pPr>
            <a:lvl5pPr>
              <a:buFontTx/>
              <a:buBlip>
                <a:blip r:embed="rId3"/>
              </a:buBlip>
              <a:defRPr sz="1600">
                <a:solidFill>
                  <a:srgbClr val="14582E"/>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29310030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0"/>
            </a:lvl1pPr>
          </a:lstStyle>
          <a:p>
            <a:r>
              <a:rPr lang="fr-FR" dirty="0" smtClean="0"/>
              <a:t>Modifiez le style du titre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l">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Modifiez les styles du texte du masque</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l">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Modifiez les styles du texte du masque</a:t>
            </a:r>
          </a:p>
        </p:txBody>
      </p:sp>
      <p:sp>
        <p:nvSpPr>
          <p:cNvPr id="7" name="Date Placeholder 3"/>
          <p:cNvSpPr>
            <a:spLocks noGrp="1"/>
          </p:cNvSpPr>
          <p:nvPr>
            <p:ph type="dt" sz="half" idx="10"/>
          </p:nvPr>
        </p:nvSpPr>
        <p:spPr/>
        <p:txBody>
          <a:bodyPr/>
          <a:lstStyle>
            <a:lvl1pPr>
              <a:defRPr/>
            </a:lvl1pPr>
          </a:lstStyle>
          <a:p>
            <a:pPr>
              <a:defRPr/>
            </a:pPr>
            <a:fld id="{8C98B196-9F3B-BD40-A269-53A29D7B62F8}" type="datetime1">
              <a:rPr lang="fr-BE" smtClean="0">
                <a:solidFill>
                  <a:prstClr val="black">
                    <a:tint val="75000"/>
                  </a:prstClr>
                </a:solidFill>
              </a:rPr>
              <a:pPr>
                <a:defRPr/>
              </a:pPr>
              <a:t>16/11/2017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5CDB55C-B617-4A52-B5DE-780825487438}" type="slidenum">
              <a:rPr lang="en-US" smtClean="0">
                <a:solidFill>
                  <a:prstClr val="black">
                    <a:tint val="75000"/>
                  </a:prstClr>
                </a:solidFill>
              </a:rPr>
              <a:pPr>
                <a:defRPr/>
              </a:pPr>
              <a:t>‹N°›</a:t>
            </a:fld>
            <a:endParaRPr lang="en-US">
              <a:solidFill>
                <a:prstClr val="black">
                  <a:tint val="75000"/>
                </a:prstClr>
              </a:solidFill>
            </a:endParaRPr>
          </a:p>
        </p:txBody>
      </p:sp>
      <p:sp>
        <p:nvSpPr>
          <p:cNvPr id="10" name="Content Placeholder 2"/>
          <p:cNvSpPr>
            <a:spLocks noGrp="1"/>
          </p:cNvSpPr>
          <p:nvPr>
            <p:ph idx="13"/>
          </p:nvPr>
        </p:nvSpPr>
        <p:spPr>
          <a:xfrm>
            <a:off x="467544" y="2204865"/>
            <a:ext cx="4032448" cy="4104456"/>
          </a:xfrm>
        </p:spPr>
        <p:txBody>
          <a:bodyPr/>
          <a:lstStyle>
            <a:lvl1pPr>
              <a:buFontTx/>
              <a:buBlip>
                <a:blip r:embed="rId2"/>
              </a:buBlip>
              <a:defRPr sz="2400" baseline="0">
                <a:solidFill>
                  <a:srgbClr val="14582E"/>
                </a:solidFill>
              </a:defRPr>
            </a:lvl1pPr>
            <a:lvl2pPr>
              <a:buClr>
                <a:srgbClr val="CDE53B"/>
              </a:buClr>
              <a:buFont typeface="Arial" pitchFamily="34" charset="0"/>
              <a:buChar char="•"/>
              <a:defRPr sz="2000">
                <a:solidFill>
                  <a:srgbClr val="14582E"/>
                </a:solidFill>
              </a:defRPr>
            </a:lvl2pPr>
            <a:lvl3pPr>
              <a:buFontTx/>
              <a:buBlip>
                <a:blip r:embed="rId3"/>
              </a:buBlip>
              <a:defRPr sz="1800">
                <a:solidFill>
                  <a:srgbClr val="14582E"/>
                </a:solidFill>
              </a:defRPr>
            </a:lvl3pPr>
            <a:lvl4pPr>
              <a:buFontTx/>
              <a:buBlip>
                <a:blip r:embed="rId3"/>
              </a:buBlip>
              <a:defRPr sz="1600">
                <a:solidFill>
                  <a:srgbClr val="14582E"/>
                </a:solidFill>
              </a:defRPr>
            </a:lvl4pPr>
            <a:lvl5pPr>
              <a:buFontTx/>
              <a:buBlip>
                <a:blip r:embed="rId3"/>
              </a:buBlip>
              <a:defRPr sz="1600">
                <a:solidFill>
                  <a:srgbClr val="14582E"/>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1" name="Content Placeholder 2"/>
          <p:cNvSpPr>
            <a:spLocks noGrp="1"/>
          </p:cNvSpPr>
          <p:nvPr>
            <p:ph idx="14"/>
          </p:nvPr>
        </p:nvSpPr>
        <p:spPr>
          <a:xfrm>
            <a:off x="4644008" y="2204865"/>
            <a:ext cx="4032448" cy="4104456"/>
          </a:xfrm>
        </p:spPr>
        <p:txBody>
          <a:bodyPr/>
          <a:lstStyle>
            <a:lvl1pPr>
              <a:buFontTx/>
              <a:buBlip>
                <a:blip r:embed="rId2"/>
              </a:buBlip>
              <a:defRPr sz="2400" baseline="0">
                <a:solidFill>
                  <a:srgbClr val="14582E"/>
                </a:solidFill>
              </a:defRPr>
            </a:lvl1pPr>
            <a:lvl2pPr>
              <a:buClr>
                <a:srgbClr val="CDE53B"/>
              </a:buClr>
              <a:buFont typeface="Arial" pitchFamily="34" charset="0"/>
              <a:buChar char="•"/>
              <a:defRPr sz="2000">
                <a:solidFill>
                  <a:srgbClr val="14582E"/>
                </a:solidFill>
              </a:defRPr>
            </a:lvl2pPr>
            <a:lvl3pPr>
              <a:buFontTx/>
              <a:buBlip>
                <a:blip r:embed="rId3"/>
              </a:buBlip>
              <a:defRPr sz="1800">
                <a:solidFill>
                  <a:srgbClr val="14582E"/>
                </a:solidFill>
              </a:defRPr>
            </a:lvl3pPr>
            <a:lvl4pPr>
              <a:buFontTx/>
              <a:buBlip>
                <a:blip r:embed="rId3"/>
              </a:buBlip>
              <a:defRPr sz="1600">
                <a:solidFill>
                  <a:srgbClr val="14582E"/>
                </a:solidFill>
              </a:defRPr>
            </a:lvl4pPr>
            <a:lvl5pPr>
              <a:buFontTx/>
              <a:buBlip>
                <a:blip r:embed="rId3"/>
              </a:buBlip>
              <a:defRPr sz="1600">
                <a:solidFill>
                  <a:srgbClr val="14582E"/>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3913661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19256" cy="768007"/>
          </a:xfrm>
        </p:spPr>
        <p:txBody>
          <a:bodyPr/>
          <a:lstStyle>
            <a:lvl1pPr algn="l">
              <a:defRPr sz="2400" b="1"/>
            </a:lvl1pPr>
          </a:lstStyle>
          <a:p>
            <a:r>
              <a:rPr lang="fr-FR" dirty="0" smtClean="0"/>
              <a:t>Modifiez le style du titre</a:t>
            </a:r>
            <a:endParaRPr lang="en-US" dirty="0"/>
          </a:p>
        </p:txBody>
      </p:sp>
      <p:sp>
        <p:nvSpPr>
          <p:cNvPr id="3" name="Date Placeholder 3"/>
          <p:cNvSpPr>
            <a:spLocks noGrp="1"/>
          </p:cNvSpPr>
          <p:nvPr>
            <p:ph type="dt" sz="half" idx="10"/>
          </p:nvPr>
        </p:nvSpPr>
        <p:spPr/>
        <p:txBody>
          <a:bodyPr/>
          <a:lstStyle>
            <a:lvl1pPr>
              <a:defRPr/>
            </a:lvl1pPr>
          </a:lstStyle>
          <a:p>
            <a:pPr>
              <a:defRPr/>
            </a:pPr>
            <a:fld id="{4CD8F9A7-E7AC-E546-B7E9-D9F90311C6D7}" type="datetime1">
              <a:rPr lang="fr-BE" smtClean="0">
                <a:solidFill>
                  <a:prstClr val="black">
                    <a:tint val="75000"/>
                  </a:prstClr>
                </a:solidFill>
              </a:rPr>
              <a:pPr>
                <a:defRPr/>
              </a:pPr>
              <a:t>16/11/2017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5CDB55C-B617-4A52-B5DE-780825487438}" type="slidenum">
              <a:rPr lang="en-US" smtClean="0">
                <a:solidFill>
                  <a:prstClr val="black">
                    <a:tint val="75000"/>
                  </a:prstClr>
                </a:solidFill>
              </a:rPr>
              <a:pPr>
                <a:defRPr/>
              </a:pPr>
              <a:t>‹N°›</a:t>
            </a:fld>
            <a:endParaRPr lang="en-US">
              <a:solidFill>
                <a:prstClr val="black">
                  <a:tint val="75000"/>
                </a:prstClr>
              </a:solidFill>
            </a:endParaRPr>
          </a:p>
        </p:txBody>
      </p:sp>
    </p:spTree>
    <p:extLst>
      <p:ext uri="{BB962C8B-B14F-4D97-AF65-F5344CB8AC3E}">
        <p14:creationId xmlns:p14="http://schemas.microsoft.com/office/powerpoint/2010/main" val="219611829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5C09A96-D2BD-BE41-A69B-2B96CACADD1D}" type="datetime1">
              <a:rPr lang="fr-BE" smtClean="0">
                <a:solidFill>
                  <a:prstClr val="black">
                    <a:tint val="75000"/>
                  </a:prstClr>
                </a:solidFill>
              </a:rPr>
              <a:pPr>
                <a:defRPr/>
              </a:pPr>
              <a:t>16/11/2017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5CDB55C-B617-4A52-B5DE-780825487438}" type="slidenum">
              <a:rPr lang="en-US" smtClean="0">
                <a:solidFill>
                  <a:prstClr val="black">
                    <a:tint val="75000"/>
                  </a:prstClr>
                </a:solidFill>
              </a:rPr>
              <a:pPr>
                <a:defRPr/>
              </a:pPr>
              <a:t>‹N°›</a:t>
            </a:fld>
            <a:endParaRPr lang="en-US">
              <a:solidFill>
                <a:prstClr val="black">
                  <a:tint val="75000"/>
                </a:prstClr>
              </a:solidFill>
            </a:endParaRPr>
          </a:p>
        </p:txBody>
      </p:sp>
    </p:spTree>
    <p:extLst>
      <p:ext uri="{BB962C8B-B14F-4D97-AF65-F5344CB8AC3E}">
        <p14:creationId xmlns:p14="http://schemas.microsoft.com/office/powerpoint/2010/main" val="20084179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3"/>
          <p:cNvSpPr>
            <a:spLocks noGrp="1"/>
          </p:cNvSpPr>
          <p:nvPr>
            <p:ph type="dt" sz="half" idx="10"/>
          </p:nvPr>
        </p:nvSpPr>
        <p:spPr/>
        <p:txBody>
          <a:bodyPr/>
          <a:lstStyle>
            <a:lvl1pPr>
              <a:defRPr/>
            </a:lvl1pPr>
          </a:lstStyle>
          <a:p>
            <a:pPr>
              <a:defRPr/>
            </a:pPr>
            <a:fld id="{2F94FCC6-5F9E-DE4B-B532-237D724825C5}" type="datetime1">
              <a:rPr lang="fr-BE" smtClean="0">
                <a:solidFill>
                  <a:prstClr val="black">
                    <a:tint val="75000"/>
                  </a:prstClr>
                </a:solidFill>
              </a:rPr>
              <a:pPr>
                <a:defRPr/>
              </a:pPr>
              <a:t>16/11/2017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5CDB55C-B617-4A52-B5DE-780825487438}" type="slidenum">
              <a:rPr lang="en-US" smtClean="0">
                <a:solidFill>
                  <a:prstClr val="black">
                    <a:tint val="75000"/>
                  </a:prstClr>
                </a:solidFill>
              </a:rPr>
              <a:pPr>
                <a:defRPr/>
              </a:pPr>
              <a:t>‹N°›</a:t>
            </a:fld>
            <a:endParaRPr lang="en-US">
              <a:solidFill>
                <a:prstClr val="black">
                  <a:tint val="75000"/>
                </a:prstClr>
              </a:solidFill>
            </a:endParaRPr>
          </a:p>
        </p:txBody>
      </p:sp>
      <p:sp>
        <p:nvSpPr>
          <p:cNvPr id="8" name="Content Placeholder 2"/>
          <p:cNvSpPr>
            <a:spLocks noGrp="1"/>
          </p:cNvSpPr>
          <p:nvPr>
            <p:ph idx="1"/>
          </p:nvPr>
        </p:nvSpPr>
        <p:spPr>
          <a:xfrm>
            <a:off x="3563888" y="836712"/>
            <a:ext cx="5112568" cy="5400600"/>
          </a:xfrm>
        </p:spPr>
        <p:txBody>
          <a:bodyPr/>
          <a:lstStyle>
            <a:lvl1pPr>
              <a:buFontTx/>
              <a:buBlip>
                <a:blip r:embed="rId2"/>
              </a:buBlip>
              <a:defRPr sz="2400" baseline="0">
                <a:solidFill>
                  <a:srgbClr val="14582E"/>
                </a:solidFill>
              </a:defRPr>
            </a:lvl1pPr>
            <a:lvl2pPr>
              <a:buClr>
                <a:srgbClr val="CDE53B"/>
              </a:buClr>
              <a:buFont typeface="Arial" pitchFamily="34" charset="0"/>
              <a:buChar char="•"/>
              <a:defRPr sz="2400">
                <a:solidFill>
                  <a:srgbClr val="14582E"/>
                </a:solidFill>
              </a:defRPr>
            </a:lvl2pPr>
            <a:lvl3pPr>
              <a:buFontTx/>
              <a:buBlip>
                <a:blip r:embed="rId3"/>
              </a:buBlip>
              <a:defRPr sz="2000">
                <a:solidFill>
                  <a:srgbClr val="14582E"/>
                </a:solidFill>
              </a:defRPr>
            </a:lvl3pPr>
            <a:lvl4pPr>
              <a:buFontTx/>
              <a:buBlip>
                <a:blip r:embed="rId3"/>
              </a:buBlip>
              <a:defRPr sz="1800">
                <a:solidFill>
                  <a:srgbClr val="14582E"/>
                </a:solidFill>
              </a:defRPr>
            </a:lvl4pPr>
            <a:lvl5pPr>
              <a:buFontTx/>
              <a:buBlip>
                <a:blip r:embed="rId3"/>
              </a:buBlip>
              <a:defRPr sz="1600">
                <a:solidFill>
                  <a:srgbClr val="14582E"/>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3249976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jpe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2372" y="762000"/>
            <a:ext cx="8219256" cy="76800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dirty="0" smtClean="0"/>
              <a:t>Modifiez le style du titre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B154119-118E-0C47-B4AF-7FAFC4419DA7}" type="datetime1">
              <a:rPr lang="fr-BE" smtClean="0">
                <a:solidFill>
                  <a:prstClr val="black">
                    <a:tint val="75000"/>
                  </a:prstClr>
                </a:solidFill>
              </a:rPr>
              <a:pPr>
                <a:defRPr/>
              </a:pPr>
              <a:t>16/11/2017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5CDB55C-B617-4A52-B5DE-780825487438}" type="slidenum">
              <a:rPr lang="en-US" smtClean="0">
                <a:solidFill>
                  <a:prstClr val="black">
                    <a:tint val="75000"/>
                  </a:prstClr>
                </a:solidFill>
              </a:rPr>
              <a:pPr>
                <a:defRPr/>
              </a:pPr>
              <a:t>‹N°›</a:t>
            </a:fld>
            <a:endParaRPr lang="en-US">
              <a:solidFill>
                <a:prstClr val="black">
                  <a:tint val="75000"/>
                </a:prstClr>
              </a:solidFill>
            </a:endParaRPr>
          </a:p>
        </p:txBody>
      </p:sp>
      <p:pic>
        <p:nvPicPr>
          <p:cNvPr id="7" name="Picture 6" descr="banner lamp_logo biling ppt template.JPG"/>
          <p:cNvPicPr>
            <a:picLocks noChangeAspect="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0" y="0"/>
            <a:ext cx="9144000" cy="762000"/>
          </a:xfrm>
          <a:prstGeom prst="rect">
            <a:avLst/>
          </a:prstGeom>
          <a:noFill/>
          <a:ln w="9525">
            <a:noFill/>
            <a:miter lim="800000"/>
            <a:headEnd/>
            <a:tailEnd/>
          </a:ln>
        </p:spPr>
      </p:pic>
      <p:pic>
        <p:nvPicPr>
          <p:cNvPr id="8" name="Picture 6" descr="banner lamp_logo biling ppt template.JP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0" y="0"/>
            <a:ext cx="9144000" cy="762000"/>
          </a:xfrm>
          <a:prstGeom prst="rect">
            <a:avLst/>
          </a:prstGeom>
          <a:noFill/>
          <a:ln w="9525">
            <a:noFill/>
            <a:miter lim="800000"/>
            <a:headEnd/>
            <a:tailEnd/>
          </a:ln>
        </p:spPr>
      </p:pic>
    </p:spTree>
    <p:extLst>
      <p:ext uri="{BB962C8B-B14F-4D97-AF65-F5344CB8AC3E}">
        <p14:creationId xmlns:p14="http://schemas.microsoft.com/office/powerpoint/2010/main" val="17954166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iming>
    <p:tnLst>
      <p:par>
        <p:cTn id="1" dur="indefinite" restart="never" nodeType="tmRoot"/>
      </p:par>
    </p:tnLst>
  </p:timing>
  <p:hf hdr="0" ftr="0" dt="0"/>
  <p:txStyles>
    <p:titleStyle>
      <a:lvl1pPr algn="ctr" rtl="0" eaLnBrk="1" fontAlgn="base" hangingPunct="1">
        <a:spcBef>
          <a:spcPct val="0"/>
        </a:spcBef>
        <a:spcAft>
          <a:spcPct val="0"/>
        </a:spcAft>
        <a:defRPr sz="4000" kern="1200">
          <a:solidFill>
            <a:srgbClr val="14582E"/>
          </a:solidFill>
          <a:latin typeface="Neo Sans Std Medium"/>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D0F84E"/>
        </a:buClr>
        <a:buFont typeface="Wingdings" panose="05000000000000000000" pitchFamily="2" charset="2"/>
        <a:buChar char="ü"/>
        <a:defRPr sz="3200" kern="1200">
          <a:solidFill>
            <a:srgbClr val="14582E"/>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rgbClr val="14582E"/>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rgbClr val="14582E"/>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14582E"/>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14582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2372" y="762000"/>
            <a:ext cx="8219256" cy="76800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dirty="0" smtClean="0"/>
              <a:t>Modifiez le style du titre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B154119-118E-0C47-B4AF-7FAFC4419DA7}" type="datetime1">
              <a:rPr lang="fr-BE" smtClean="0">
                <a:solidFill>
                  <a:prstClr val="black">
                    <a:tint val="75000"/>
                  </a:prstClr>
                </a:solidFill>
              </a:rPr>
              <a:pPr>
                <a:defRPr/>
              </a:pPr>
              <a:t>16/11/2017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5CDB55C-B617-4A52-B5DE-780825487438}" type="slidenum">
              <a:rPr lang="en-US" smtClean="0">
                <a:solidFill>
                  <a:prstClr val="black">
                    <a:tint val="75000"/>
                  </a:prstClr>
                </a:solidFill>
              </a:rPr>
              <a:pPr>
                <a:defRPr/>
              </a:pPr>
              <a:t>‹N°›</a:t>
            </a:fld>
            <a:endParaRPr lang="en-US">
              <a:solidFill>
                <a:prstClr val="black">
                  <a:tint val="75000"/>
                </a:prstClr>
              </a:solidFill>
            </a:endParaRPr>
          </a:p>
        </p:txBody>
      </p:sp>
      <p:pic>
        <p:nvPicPr>
          <p:cNvPr id="7" name="Picture 6" descr="banner lamp_logo biling ppt template.JPG"/>
          <p:cNvPicPr>
            <a:picLocks noChangeAspect="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0" y="0"/>
            <a:ext cx="9144000" cy="762000"/>
          </a:xfrm>
          <a:prstGeom prst="rect">
            <a:avLst/>
          </a:prstGeom>
          <a:noFill/>
          <a:ln w="9525">
            <a:noFill/>
            <a:miter lim="800000"/>
            <a:headEnd/>
            <a:tailEnd/>
          </a:ln>
        </p:spPr>
      </p:pic>
      <p:pic>
        <p:nvPicPr>
          <p:cNvPr id="8" name="Picture 6" descr="banner lamp_logo biling ppt template.JP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0" y="0"/>
            <a:ext cx="9144000" cy="762000"/>
          </a:xfrm>
          <a:prstGeom prst="rect">
            <a:avLst/>
          </a:prstGeom>
          <a:noFill/>
          <a:ln w="9525">
            <a:noFill/>
            <a:miter lim="800000"/>
            <a:headEnd/>
            <a:tailEnd/>
          </a:ln>
        </p:spPr>
      </p:pic>
    </p:spTree>
    <p:extLst>
      <p:ext uri="{BB962C8B-B14F-4D97-AF65-F5344CB8AC3E}">
        <p14:creationId xmlns:p14="http://schemas.microsoft.com/office/powerpoint/2010/main" val="11793479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timing>
    <p:tnLst>
      <p:par>
        <p:cTn id="1" dur="indefinite" restart="never" nodeType="tmRoot"/>
      </p:par>
    </p:tnLst>
  </p:timing>
  <p:hf hdr="0" ftr="0" dt="0"/>
  <p:txStyles>
    <p:titleStyle>
      <a:lvl1pPr algn="ctr" rtl="0" eaLnBrk="1" fontAlgn="base" hangingPunct="1">
        <a:spcBef>
          <a:spcPct val="0"/>
        </a:spcBef>
        <a:spcAft>
          <a:spcPct val="0"/>
        </a:spcAft>
        <a:defRPr sz="4000" kern="1200">
          <a:solidFill>
            <a:srgbClr val="14582E"/>
          </a:solidFill>
          <a:latin typeface="Neo Sans Std Medium"/>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D0F84E"/>
        </a:buClr>
        <a:buFont typeface="Wingdings" panose="05000000000000000000" pitchFamily="2" charset="2"/>
        <a:buChar char="ü"/>
        <a:defRPr sz="3200" kern="1200">
          <a:solidFill>
            <a:srgbClr val="14582E"/>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rgbClr val="14582E"/>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rgbClr val="14582E"/>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14582E"/>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14582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8.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8.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8.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771800" y="5661248"/>
            <a:ext cx="5929354" cy="571504"/>
          </a:xfrm>
        </p:spPr>
        <p:txBody>
          <a:bodyPr/>
          <a:lstStyle/>
          <a:p>
            <a:pPr algn="r"/>
            <a:r>
              <a:rPr lang="fr-FR" dirty="0" smtClean="0"/>
              <a:t>16 novembre 2017</a:t>
            </a:r>
            <a:endParaRPr lang="fr-FR" dirty="0"/>
          </a:p>
        </p:txBody>
      </p:sp>
      <p:sp>
        <p:nvSpPr>
          <p:cNvPr id="5" name="Titre 4"/>
          <p:cNvSpPr>
            <a:spLocks noGrp="1"/>
          </p:cNvSpPr>
          <p:nvPr>
            <p:ph type="ctrTitle"/>
          </p:nvPr>
        </p:nvSpPr>
        <p:spPr>
          <a:xfrm>
            <a:off x="306436" y="3018950"/>
            <a:ext cx="8496944" cy="1470025"/>
          </a:xfrm>
        </p:spPr>
        <p:txBody>
          <a:bodyPr>
            <a:normAutofit fontScale="90000"/>
          </a:bodyPr>
          <a:lstStyle/>
          <a:p>
            <a:pPr algn="ctr"/>
            <a:r>
              <a:rPr lang="en-US" sz="3600" dirty="0" smtClean="0"/>
              <a:t>JOURNEE D’ETUDE</a:t>
            </a:r>
            <a:br>
              <a:rPr lang="en-US" sz="3600" dirty="0" smtClean="0"/>
            </a:br>
            <a:r>
              <a:rPr lang="en-US" dirty="0" smtClean="0"/>
              <a:t/>
            </a:r>
            <a:br>
              <a:rPr lang="en-US" dirty="0" smtClean="0"/>
            </a:br>
            <a:r>
              <a:rPr lang="en-US" dirty="0" smtClean="0"/>
              <a:t>“</a:t>
            </a:r>
            <a:r>
              <a:rPr lang="en-US" dirty="0" err="1" smtClean="0"/>
              <a:t>Grossesse</a:t>
            </a:r>
            <a:r>
              <a:rPr lang="en-US" dirty="0" smtClean="0"/>
              <a:t>, </a:t>
            </a:r>
            <a:r>
              <a:rPr lang="en-US" dirty="0" err="1" smtClean="0"/>
              <a:t>Maternité</a:t>
            </a:r>
            <a:r>
              <a:rPr lang="en-US" dirty="0" smtClean="0"/>
              <a:t> et Discrimination au travail”</a:t>
            </a:r>
            <a:endParaRPr lang="en-US" dirty="0"/>
          </a:p>
        </p:txBody>
      </p:sp>
    </p:spTree>
    <p:extLst>
      <p:ext uri="{BB962C8B-B14F-4D97-AF65-F5344CB8AC3E}">
        <p14:creationId xmlns:p14="http://schemas.microsoft.com/office/powerpoint/2010/main" val="2733616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HRM\Public\Photos\2015-08-28 - TipTop Lunchbeat\Lampirislunchparty (41 sur 9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4" y="754016"/>
            <a:ext cx="9144000" cy="610398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349528" y="5157192"/>
            <a:ext cx="3528392" cy="1477328"/>
          </a:xfrm>
          <a:prstGeom prst="rect">
            <a:avLst/>
          </a:prstGeom>
          <a:solidFill>
            <a:schemeClr val="bg1">
              <a:alpha val="70000"/>
            </a:schemeClr>
          </a:solidFill>
        </p:spPr>
        <p:txBody>
          <a:bodyPr wrap="square">
            <a:spAutoFit/>
          </a:bodyPr>
          <a:lstStyle/>
          <a:p>
            <a:pPr marL="457200" indent="-457200" fontAlgn="base">
              <a:spcBef>
                <a:spcPct val="0"/>
              </a:spcBef>
              <a:spcAft>
                <a:spcPct val="0"/>
              </a:spcAft>
              <a:buFont typeface="+mj-lt"/>
              <a:buAutoNum type="arabicPeriod"/>
            </a:pPr>
            <a:r>
              <a:rPr lang="en-US" dirty="0" smtClean="0">
                <a:solidFill>
                  <a:srgbClr val="14582E"/>
                </a:solidFill>
                <a:cs typeface="Arial" charset="0"/>
              </a:rPr>
              <a:t>Walk the talk</a:t>
            </a:r>
            <a:endParaRPr lang="en-US" dirty="0">
              <a:solidFill>
                <a:srgbClr val="14582E"/>
              </a:solidFill>
              <a:cs typeface="Arial" charset="0"/>
            </a:endParaRPr>
          </a:p>
          <a:p>
            <a:pPr marL="457200" indent="-457200" fontAlgn="base">
              <a:spcBef>
                <a:spcPct val="0"/>
              </a:spcBef>
              <a:spcAft>
                <a:spcPct val="0"/>
              </a:spcAft>
              <a:buFont typeface="+mj-lt"/>
              <a:buAutoNum type="arabicPeriod"/>
            </a:pPr>
            <a:r>
              <a:rPr lang="en-US" dirty="0" smtClean="0">
                <a:solidFill>
                  <a:srgbClr val="14582E"/>
                </a:solidFill>
                <a:cs typeface="Arial" charset="0"/>
              </a:rPr>
              <a:t>Lampiris, </a:t>
            </a:r>
            <a:r>
              <a:rPr lang="en-US" dirty="0" err="1" smtClean="0">
                <a:solidFill>
                  <a:srgbClr val="14582E"/>
                </a:solidFill>
                <a:cs typeface="Arial" charset="0"/>
              </a:rPr>
              <a:t>c’est</a:t>
            </a:r>
            <a:r>
              <a:rPr lang="en-US" dirty="0" smtClean="0">
                <a:solidFill>
                  <a:srgbClr val="14582E"/>
                </a:solidFill>
                <a:cs typeface="Arial" charset="0"/>
              </a:rPr>
              <a:t> …</a:t>
            </a:r>
            <a:endParaRPr lang="en-US" dirty="0">
              <a:solidFill>
                <a:srgbClr val="14582E"/>
              </a:solidFill>
              <a:cs typeface="Arial" charset="0"/>
            </a:endParaRPr>
          </a:p>
          <a:p>
            <a:pPr marL="457200" indent="-457200" fontAlgn="base">
              <a:spcBef>
                <a:spcPct val="0"/>
              </a:spcBef>
              <a:spcAft>
                <a:spcPct val="0"/>
              </a:spcAft>
              <a:buFont typeface="+mj-lt"/>
              <a:buAutoNum type="arabicPeriod"/>
            </a:pPr>
            <a:r>
              <a:rPr lang="en-US" dirty="0" smtClean="0">
                <a:solidFill>
                  <a:srgbClr val="14582E"/>
                </a:solidFill>
                <a:cs typeface="Arial" charset="0"/>
              </a:rPr>
              <a:t>Initiatives </a:t>
            </a:r>
            <a:r>
              <a:rPr lang="en-US" dirty="0" err="1" smtClean="0">
                <a:solidFill>
                  <a:srgbClr val="14582E"/>
                </a:solidFill>
                <a:cs typeface="Arial" charset="0"/>
              </a:rPr>
              <a:t>liées</a:t>
            </a:r>
            <a:r>
              <a:rPr lang="en-US" dirty="0" smtClean="0">
                <a:solidFill>
                  <a:srgbClr val="14582E"/>
                </a:solidFill>
                <a:cs typeface="Arial" charset="0"/>
              </a:rPr>
              <a:t> à la </a:t>
            </a:r>
            <a:r>
              <a:rPr lang="en-US" dirty="0" err="1">
                <a:solidFill>
                  <a:srgbClr val="14582E"/>
                </a:solidFill>
                <a:cs typeface="Arial" charset="0"/>
              </a:rPr>
              <a:t>M</a:t>
            </a:r>
            <a:r>
              <a:rPr lang="en-US" dirty="0" err="1" smtClean="0">
                <a:solidFill>
                  <a:srgbClr val="14582E"/>
                </a:solidFill>
                <a:cs typeface="Arial" charset="0"/>
              </a:rPr>
              <a:t>aternité</a:t>
            </a:r>
            <a:endParaRPr lang="en-US" dirty="0">
              <a:solidFill>
                <a:srgbClr val="14582E"/>
              </a:solidFill>
              <a:cs typeface="Arial" charset="0"/>
            </a:endParaRPr>
          </a:p>
          <a:p>
            <a:pPr marL="457200" indent="-457200" fontAlgn="base">
              <a:spcBef>
                <a:spcPct val="0"/>
              </a:spcBef>
              <a:spcAft>
                <a:spcPct val="0"/>
              </a:spcAft>
              <a:buFont typeface="+mj-lt"/>
              <a:buAutoNum type="arabicPeriod"/>
            </a:pPr>
            <a:r>
              <a:rPr lang="en-US" dirty="0" smtClean="0">
                <a:solidFill>
                  <a:srgbClr val="14582E"/>
                </a:solidFill>
                <a:cs typeface="Arial" charset="0"/>
              </a:rPr>
              <a:t>Initiatives </a:t>
            </a:r>
            <a:r>
              <a:rPr lang="en-US" dirty="0" err="1" smtClean="0">
                <a:solidFill>
                  <a:srgbClr val="14582E"/>
                </a:solidFill>
                <a:cs typeface="Arial" charset="0"/>
              </a:rPr>
              <a:t>liées</a:t>
            </a:r>
            <a:r>
              <a:rPr lang="en-US" dirty="0" smtClean="0">
                <a:solidFill>
                  <a:srgbClr val="14582E"/>
                </a:solidFill>
                <a:cs typeface="Arial" charset="0"/>
              </a:rPr>
              <a:t> à la </a:t>
            </a:r>
            <a:r>
              <a:rPr lang="en-US" dirty="0" err="1">
                <a:solidFill>
                  <a:srgbClr val="14582E"/>
                </a:solidFill>
                <a:cs typeface="Arial" charset="0"/>
              </a:rPr>
              <a:t>P</a:t>
            </a:r>
            <a:r>
              <a:rPr lang="en-US" dirty="0" err="1" smtClean="0">
                <a:solidFill>
                  <a:srgbClr val="14582E"/>
                </a:solidFill>
                <a:cs typeface="Arial" charset="0"/>
              </a:rPr>
              <a:t>arentalité</a:t>
            </a:r>
            <a:endParaRPr lang="en-US" dirty="0">
              <a:solidFill>
                <a:srgbClr val="14582E"/>
              </a:solidFill>
              <a:cs typeface="Arial" charset="0"/>
            </a:endParaRPr>
          </a:p>
          <a:p>
            <a:pPr marL="457200" indent="-457200" fontAlgn="base">
              <a:spcBef>
                <a:spcPct val="0"/>
              </a:spcBef>
              <a:spcAft>
                <a:spcPct val="0"/>
              </a:spcAft>
              <a:buFont typeface="+mj-lt"/>
              <a:buAutoNum type="arabicPeriod"/>
            </a:pPr>
            <a:r>
              <a:rPr lang="en-US" dirty="0" smtClean="0">
                <a:solidFill>
                  <a:srgbClr val="14582E"/>
                </a:solidFill>
                <a:cs typeface="Arial" charset="0"/>
              </a:rPr>
              <a:t>Questions ?</a:t>
            </a:r>
            <a:endParaRPr lang="en-US" dirty="0">
              <a:solidFill>
                <a:srgbClr val="14582E"/>
              </a:solidFill>
              <a:cs typeface="Arial" charset="0"/>
            </a:endParaRPr>
          </a:p>
        </p:txBody>
      </p:sp>
    </p:spTree>
    <p:extLst>
      <p:ext uri="{BB962C8B-B14F-4D97-AF65-F5344CB8AC3E}">
        <p14:creationId xmlns:p14="http://schemas.microsoft.com/office/powerpoint/2010/main" val="3149803694"/>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11325" y="116632"/>
            <a:ext cx="5269215" cy="506760"/>
          </a:xfrm>
        </p:spPr>
        <p:txBody>
          <a:bodyPr/>
          <a:lstStyle/>
          <a:p>
            <a:pPr algn="r"/>
            <a:r>
              <a:rPr lang="fr-BE" sz="2800" dirty="0" smtClean="0">
                <a:solidFill>
                  <a:schemeClr val="bg1"/>
                </a:solidFill>
              </a:rPr>
              <a:t>1. WALK THE TALK</a:t>
            </a:r>
            <a:endParaRPr lang="fr-BE" sz="2800" dirty="0">
              <a:solidFill>
                <a:schemeClr val="bg1"/>
              </a:solidFill>
            </a:endParaRPr>
          </a:p>
        </p:txBody>
      </p:sp>
      <p:pic>
        <p:nvPicPr>
          <p:cNvPr id="1026" name="Picture 2" descr="C:\Users\kathleen.clavir\AppData\Local\Microsoft\Windows\Temporary Internet Files\Content.Outlook\C0V0PIJI\20171114_12481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3208"/>
          <a:stretch/>
        </p:blipFill>
        <p:spPr bwMode="auto">
          <a:xfrm>
            <a:off x="0" y="714403"/>
            <a:ext cx="9144000" cy="446417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kathleen.clavir\AppData\Local\Microsoft\Windows\Temporary Internet Files\Content.Outlook\C0V0PIJI\IMG-20171114-WA00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866" t="22113" r="25138" b="12860"/>
          <a:stretch/>
        </p:blipFill>
        <p:spPr bwMode="auto">
          <a:xfrm>
            <a:off x="6444208" y="3032302"/>
            <a:ext cx="2690739" cy="3824693"/>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grpSp>
        <p:nvGrpSpPr>
          <p:cNvPr id="4" name="Groupe 3"/>
          <p:cNvGrpSpPr/>
          <p:nvPr/>
        </p:nvGrpSpPr>
        <p:grpSpPr>
          <a:xfrm>
            <a:off x="251520" y="5340513"/>
            <a:ext cx="2664296" cy="1579853"/>
            <a:chOff x="107504" y="5363924"/>
            <a:chExt cx="2664296" cy="1579853"/>
          </a:xfrm>
        </p:grpSpPr>
        <p:sp>
          <p:nvSpPr>
            <p:cNvPr id="3" name="Rectangle 2"/>
            <p:cNvSpPr/>
            <p:nvPr/>
          </p:nvSpPr>
          <p:spPr>
            <a:xfrm>
              <a:off x="107504" y="5363924"/>
              <a:ext cx="2664296" cy="400110"/>
            </a:xfrm>
            <a:prstGeom prst="rect">
              <a:avLst/>
            </a:prstGeom>
          </p:spPr>
          <p:txBody>
            <a:bodyPr wrap="square">
              <a:spAutoFit/>
            </a:bodyPr>
            <a:lstStyle/>
            <a:p>
              <a:pPr fontAlgn="base">
                <a:spcBef>
                  <a:spcPct val="0"/>
                </a:spcBef>
                <a:spcAft>
                  <a:spcPct val="0"/>
                </a:spcAft>
              </a:pPr>
              <a:r>
                <a:rPr lang="en-US" sz="2000" b="1" dirty="0" smtClean="0">
                  <a:solidFill>
                    <a:srgbClr val="14582E"/>
                  </a:solidFill>
                  <a:cs typeface="Arial" charset="0"/>
                </a:rPr>
                <a:t>NON-DISCRIMINATON</a:t>
              </a:r>
              <a:endParaRPr lang="en-US" sz="2000" b="1" dirty="0">
                <a:solidFill>
                  <a:srgbClr val="14582E"/>
                </a:solidFill>
                <a:cs typeface="Arial" charset="0"/>
              </a:endParaRPr>
            </a:p>
          </p:txBody>
        </p:sp>
        <p:sp>
          <p:nvSpPr>
            <p:cNvPr id="7" name="Rectangle 6"/>
            <p:cNvSpPr/>
            <p:nvPr/>
          </p:nvSpPr>
          <p:spPr>
            <a:xfrm>
              <a:off x="251520" y="5743448"/>
              <a:ext cx="2376264" cy="1200329"/>
            </a:xfrm>
            <a:prstGeom prst="rect">
              <a:avLst/>
            </a:prstGeom>
          </p:spPr>
          <p:txBody>
            <a:bodyPr wrap="square">
              <a:spAutoFit/>
            </a:bodyPr>
            <a:lstStyle/>
            <a:p>
              <a:pPr fontAlgn="base">
                <a:spcBef>
                  <a:spcPct val="0"/>
                </a:spcBef>
                <a:spcAft>
                  <a:spcPct val="0"/>
                </a:spcAft>
              </a:pPr>
              <a:r>
                <a:rPr lang="en-US" dirty="0" smtClean="0">
                  <a:solidFill>
                    <a:srgbClr val="14582E"/>
                  </a:solidFill>
                  <a:cs typeface="Arial" charset="0"/>
                </a:rPr>
                <a:t>EMBAUCHE</a:t>
              </a:r>
            </a:p>
            <a:p>
              <a:pPr fontAlgn="base">
                <a:spcBef>
                  <a:spcPct val="0"/>
                </a:spcBef>
                <a:spcAft>
                  <a:spcPct val="0"/>
                </a:spcAft>
              </a:pPr>
              <a:r>
                <a:rPr lang="en-US" dirty="0" smtClean="0">
                  <a:solidFill>
                    <a:srgbClr val="14582E"/>
                  </a:solidFill>
                  <a:cs typeface="Arial" charset="0"/>
                </a:rPr>
                <a:t>RESPONSABILITES</a:t>
              </a:r>
            </a:p>
            <a:p>
              <a:pPr fontAlgn="base">
                <a:spcBef>
                  <a:spcPct val="0"/>
                </a:spcBef>
                <a:spcAft>
                  <a:spcPct val="0"/>
                </a:spcAft>
              </a:pPr>
              <a:r>
                <a:rPr lang="en-US" dirty="0" smtClean="0">
                  <a:solidFill>
                    <a:srgbClr val="14582E"/>
                  </a:solidFill>
                  <a:cs typeface="Arial" charset="0"/>
                </a:rPr>
                <a:t>AUGMENTATION</a:t>
              </a:r>
            </a:p>
            <a:p>
              <a:pPr fontAlgn="base">
                <a:spcBef>
                  <a:spcPct val="0"/>
                </a:spcBef>
                <a:spcAft>
                  <a:spcPct val="0"/>
                </a:spcAft>
              </a:pPr>
              <a:endParaRPr lang="en-US" dirty="0">
                <a:solidFill>
                  <a:srgbClr val="14582E"/>
                </a:solidFill>
                <a:cs typeface="Arial" charset="0"/>
              </a:endParaRPr>
            </a:p>
          </p:txBody>
        </p:sp>
      </p:grpSp>
      <p:sp>
        <p:nvSpPr>
          <p:cNvPr id="5" name="ZoneTexte 4"/>
          <p:cNvSpPr txBox="1"/>
          <p:nvPr/>
        </p:nvSpPr>
        <p:spPr>
          <a:xfrm rot="19677100">
            <a:off x="251520" y="1916832"/>
            <a:ext cx="2376264" cy="461665"/>
          </a:xfrm>
          <a:prstGeom prst="rect">
            <a:avLst/>
          </a:prstGeom>
          <a:noFill/>
        </p:spPr>
        <p:txBody>
          <a:bodyPr wrap="square" rtlCol="0">
            <a:spAutoFit/>
          </a:bodyPr>
          <a:lstStyle/>
          <a:p>
            <a:pPr algn="ctr"/>
            <a:r>
              <a:rPr lang="fr-BE" sz="2400" b="1" dirty="0" smtClean="0">
                <a:solidFill>
                  <a:schemeClr val="bg1"/>
                </a:solidFill>
              </a:rPr>
              <a:t>WELCOME !</a:t>
            </a:r>
            <a:endParaRPr lang="fr-BE" sz="2400" b="1" dirty="0">
              <a:solidFill>
                <a:schemeClr val="bg1"/>
              </a:solidFill>
            </a:endParaRPr>
          </a:p>
        </p:txBody>
      </p:sp>
    </p:spTree>
    <p:extLst>
      <p:ext uri="{BB962C8B-B14F-4D97-AF65-F5344CB8AC3E}">
        <p14:creationId xmlns:p14="http://schemas.microsoft.com/office/powerpoint/2010/main" val="370815448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11325" y="116632"/>
            <a:ext cx="5269215" cy="506760"/>
          </a:xfrm>
        </p:spPr>
        <p:txBody>
          <a:bodyPr/>
          <a:lstStyle/>
          <a:p>
            <a:pPr algn="r"/>
            <a:r>
              <a:rPr lang="fr-BE" sz="2800" dirty="0">
                <a:solidFill>
                  <a:schemeClr val="bg1"/>
                </a:solidFill>
              </a:rPr>
              <a:t>2</a:t>
            </a:r>
            <a:r>
              <a:rPr lang="fr-BE" sz="2800" dirty="0" smtClean="0">
                <a:solidFill>
                  <a:schemeClr val="bg1"/>
                </a:solidFill>
              </a:rPr>
              <a:t>. LAMPIRIS, C’EST …</a:t>
            </a:r>
            <a:endParaRPr lang="fr-BE" sz="2800" dirty="0">
              <a:solidFill>
                <a:schemeClr val="bg1"/>
              </a:solidFill>
            </a:endParaRPr>
          </a:p>
        </p:txBody>
      </p:sp>
      <p:sp>
        <p:nvSpPr>
          <p:cNvPr id="7" name="Rectangle 6"/>
          <p:cNvSpPr/>
          <p:nvPr/>
        </p:nvSpPr>
        <p:spPr>
          <a:xfrm>
            <a:off x="827584" y="1844824"/>
            <a:ext cx="7416824" cy="4248472"/>
          </a:xfrm>
          <a:prstGeom prst="rect">
            <a:avLst/>
          </a:prstGeom>
        </p:spPr>
        <p:txBody>
          <a:bodyPr wrap="none" rtlCol="0" anchor="ctr">
            <a:spAutoFit/>
          </a:bodyPr>
          <a:lstStyle/>
          <a:p>
            <a:pPr marL="0" indent="0" algn="ctr">
              <a:spcAft>
                <a:spcPts val="1200"/>
              </a:spcAft>
              <a:buNone/>
            </a:pPr>
            <a:endParaRPr lang="fr-BE" b="1" dirty="0" smtClean="0">
              <a:solidFill>
                <a:srgbClr val="14582E"/>
              </a:solidFill>
              <a:latin typeface="Neo Sans Std"/>
              <a:sym typeface="Wingdings" panose="05000000000000000000" pitchFamily="2" charset="2"/>
            </a:endParaRPr>
          </a:p>
        </p:txBody>
      </p:sp>
      <p:sp>
        <p:nvSpPr>
          <p:cNvPr id="8" name="ZoneTexte 7"/>
          <p:cNvSpPr txBox="1"/>
          <p:nvPr/>
        </p:nvSpPr>
        <p:spPr>
          <a:xfrm>
            <a:off x="107504" y="2380275"/>
            <a:ext cx="2880320" cy="2677656"/>
          </a:xfrm>
          <a:prstGeom prst="rect">
            <a:avLst/>
          </a:prstGeom>
          <a:noFill/>
          <a:ln w="19050">
            <a:solidFill>
              <a:schemeClr val="accent3">
                <a:lumMod val="60000"/>
                <a:lumOff val="40000"/>
              </a:schemeClr>
            </a:solidFill>
          </a:ln>
        </p:spPr>
        <p:txBody>
          <a:bodyPr wrap="square" rtlCol="0">
            <a:spAutoFit/>
          </a:bodyPr>
          <a:lstStyle/>
          <a:p>
            <a:pPr algn="ctr">
              <a:lnSpc>
                <a:spcPct val="150000"/>
              </a:lnSpc>
            </a:pPr>
            <a:endParaRPr lang="fr-BE" sz="1400" b="1" dirty="0" smtClean="0">
              <a:solidFill>
                <a:schemeClr val="tx1">
                  <a:lumMod val="65000"/>
                  <a:lumOff val="35000"/>
                </a:schemeClr>
              </a:solidFill>
            </a:endParaRPr>
          </a:p>
          <a:p>
            <a:pPr algn="ctr">
              <a:lnSpc>
                <a:spcPct val="150000"/>
              </a:lnSpc>
            </a:pPr>
            <a:endParaRPr lang="fr-BE" sz="1400" b="1" dirty="0">
              <a:solidFill>
                <a:schemeClr val="tx1">
                  <a:lumMod val="65000"/>
                  <a:lumOff val="35000"/>
                </a:schemeClr>
              </a:solidFill>
            </a:endParaRPr>
          </a:p>
          <a:p>
            <a:pPr algn="ctr">
              <a:lnSpc>
                <a:spcPct val="150000"/>
              </a:lnSpc>
            </a:pPr>
            <a:r>
              <a:rPr lang="fr-BE" sz="1400" b="1" dirty="0" smtClean="0">
                <a:solidFill>
                  <a:schemeClr val="tx1">
                    <a:lumMod val="65000"/>
                    <a:lumOff val="35000"/>
                  </a:schemeClr>
                </a:solidFill>
              </a:rPr>
              <a:t>Nombre de Salariés</a:t>
            </a:r>
          </a:p>
          <a:p>
            <a:pPr algn="ctr">
              <a:lnSpc>
                <a:spcPct val="150000"/>
              </a:lnSpc>
            </a:pPr>
            <a:r>
              <a:rPr lang="fr-BE" sz="1400" b="1" dirty="0" smtClean="0">
                <a:solidFill>
                  <a:schemeClr val="accent3">
                    <a:lumMod val="60000"/>
                    <a:lumOff val="40000"/>
                  </a:schemeClr>
                </a:solidFill>
              </a:rPr>
              <a:t>253</a:t>
            </a:r>
            <a:endParaRPr lang="fr-BE" sz="2400" b="1" dirty="0">
              <a:solidFill>
                <a:schemeClr val="tx1">
                  <a:lumMod val="65000"/>
                  <a:lumOff val="35000"/>
                </a:schemeClr>
              </a:solidFill>
            </a:endParaRPr>
          </a:p>
          <a:p>
            <a:pPr algn="ctr">
              <a:lnSpc>
                <a:spcPct val="150000"/>
              </a:lnSpc>
            </a:pPr>
            <a:r>
              <a:rPr lang="fr-BE" sz="1400" b="1" dirty="0" smtClean="0">
                <a:solidFill>
                  <a:schemeClr val="tx1">
                    <a:lumMod val="65000"/>
                    <a:lumOff val="35000"/>
                  </a:schemeClr>
                </a:solidFill>
              </a:rPr>
              <a:t>Age </a:t>
            </a:r>
            <a:r>
              <a:rPr lang="fr-BE" sz="1400" b="1" dirty="0">
                <a:solidFill>
                  <a:schemeClr val="tx1">
                    <a:lumMod val="65000"/>
                    <a:lumOff val="35000"/>
                  </a:schemeClr>
                </a:solidFill>
              </a:rPr>
              <a:t>moyen</a:t>
            </a:r>
          </a:p>
          <a:p>
            <a:pPr algn="ctr">
              <a:lnSpc>
                <a:spcPct val="150000"/>
              </a:lnSpc>
            </a:pPr>
            <a:r>
              <a:rPr lang="fr-BE" sz="1400" b="1" dirty="0">
                <a:solidFill>
                  <a:schemeClr val="accent3">
                    <a:lumMod val="60000"/>
                    <a:lumOff val="40000"/>
                  </a:schemeClr>
                </a:solidFill>
              </a:rPr>
              <a:t>31 </a:t>
            </a:r>
            <a:r>
              <a:rPr lang="fr-BE" sz="1400" b="1" dirty="0" smtClean="0">
                <a:solidFill>
                  <a:schemeClr val="accent3">
                    <a:lumMod val="60000"/>
                    <a:lumOff val="40000"/>
                  </a:schemeClr>
                </a:solidFill>
              </a:rPr>
              <a:t>ans</a:t>
            </a:r>
          </a:p>
          <a:p>
            <a:pPr algn="ctr">
              <a:lnSpc>
                <a:spcPct val="150000"/>
              </a:lnSpc>
            </a:pPr>
            <a:endParaRPr lang="fr-BE" sz="1400" b="1" dirty="0" smtClean="0">
              <a:solidFill>
                <a:schemeClr val="accent3">
                  <a:lumMod val="60000"/>
                  <a:lumOff val="40000"/>
                </a:schemeClr>
              </a:solidFill>
            </a:endParaRPr>
          </a:p>
          <a:p>
            <a:pPr algn="ctr">
              <a:lnSpc>
                <a:spcPct val="150000"/>
              </a:lnSpc>
            </a:pPr>
            <a:endParaRPr lang="fr-BE" sz="1400" b="1" dirty="0">
              <a:solidFill>
                <a:schemeClr val="accent3">
                  <a:lumMod val="60000"/>
                  <a:lumOff val="40000"/>
                </a:schemeClr>
              </a:solidFill>
            </a:endParaRPr>
          </a:p>
        </p:txBody>
      </p:sp>
      <p:graphicFrame>
        <p:nvGraphicFramePr>
          <p:cNvPr id="14" name="Graphique 13"/>
          <p:cNvGraphicFramePr>
            <a:graphicFrameLocks/>
          </p:cNvGraphicFramePr>
          <p:nvPr>
            <p:extLst>
              <p:ext uri="{D42A27DB-BD31-4B8C-83A1-F6EECF244321}">
                <p14:modId xmlns:p14="http://schemas.microsoft.com/office/powerpoint/2010/main" val="566818718"/>
              </p:ext>
            </p:extLst>
          </p:nvPr>
        </p:nvGraphicFramePr>
        <p:xfrm>
          <a:off x="3131840" y="2380274"/>
          <a:ext cx="2880320" cy="2677657"/>
        </p:xfrm>
        <a:graphic>
          <a:graphicData uri="http://schemas.openxmlformats.org/drawingml/2006/chart">
            <c:chart xmlns:c="http://schemas.openxmlformats.org/drawingml/2006/chart" xmlns:r="http://schemas.openxmlformats.org/officeDocument/2006/relationships" r:id="rId3"/>
          </a:graphicData>
        </a:graphic>
      </p:graphicFrame>
      <p:sp>
        <p:nvSpPr>
          <p:cNvPr id="16" name="ZoneTexte 15"/>
          <p:cNvSpPr txBox="1"/>
          <p:nvPr/>
        </p:nvSpPr>
        <p:spPr>
          <a:xfrm>
            <a:off x="6480836" y="3494451"/>
            <a:ext cx="288032" cy="276999"/>
          </a:xfrm>
          <a:prstGeom prst="rect">
            <a:avLst/>
          </a:prstGeom>
          <a:noFill/>
        </p:spPr>
        <p:txBody>
          <a:bodyPr wrap="square" rtlCol="0">
            <a:spAutoFit/>
          </a:bodyPr>
          <a:lstStyle/>
          <a:p>
            <a:r>
              <a:rPr lang="fr-BE" sz="1200" b="1" dirty="0" smtClean="0">
                <a:solidFill>
                  <a:schemeClr val="bg1"/>
                </a:solidFill>
              </a:rPr>
              <a:t>8</a:t>
            </a:r>
            <a:endParaRPr lang="fr-BE" sz="1200" b="1" dirty="0">
              <a:solidFill>
                <a:schemeClr val="bg1"/>
              </a:solidFill>
            </a:endParaRPr>
          </a:p>
        </p:txBody>
      </p:sp>
      <p:sp>
        <p:nvSpPr>
          <p:cNvPr id="17" name="ZoneTexte 16"/>
          <p:cNvSpPr txBox="1"/>
          <p:nvPr/>
        </p:nvSpPr>
        <p:spPr>
          <a:xfrm>
            <a:off x="8424636" y="3501831"/>
            <a:ext cx="288032" cy="276999"/>
          </a:xfrm>
          <a:prstGeom prst="rect">
            <a:avLst/>
          </a:prstGeom>
          <a:noFill/>
        </p:spPr>
        <p:txBody>
          <a:bodyPr wrap="square" rtlCol="0">
            <a:spAutoFit/>
          </a:bodyPr>
          <a:lstStyle/>
          <a:p>
            <a:r>
              <a:rPr lang="fr-BE" sz="1200" b="1" dirty="0" smtClean="0">
                <a:solidFill>
                  <a:schemeClr val="bg1"/>
                </a:solidFill>
              </a:rPr>
              <a:t>8</a:t>
            </a:r>
            <a:endParaRPr lang="fr-BE" sz="1200" b="1" dirty="0">
              <a:solidFill>
                <a:schemeClr val="bg1"/>
              </a:solidFill>
            </a:endParaRPr>
          </a:p>
        </p:txBody>
      </p:sp>
      <p:sp>
        <p:nvSpPr>
          <p:cNvPr id="18" name="ZoneTexte 17"/>
          <p:cNvSpPr txBox="1"/>
          <p:nvPr/>
        </p:nvSpPr>
        <p:spPr>
          <a:xfrm>
            <a:off x="7083643" y="3043221"/>
            <a:ext cx="432048" cy="276999"/>
          </a:xfrm>
          <a:prstGeom prst="rect">
            <a:avLst/>
          </a:prstGeom>
          <a:noFill/>
        </p:spPr>
        <p:txBody>
          <a:bodyPr wrap="square" rtlCol="0">
            <a:spAutoFit/>
          </a:bodyPr>
          <a:lstStyle/>
          <a:p>
            <a:r>
              <a:rPr lang="fr-BE" sz="1200" b="1" dirty="0" smtClean="0">
                <a:solidFill>
                  <a:schemeClr val="bg1"/>
                </a:solidFill>
              </a:rPr>
              <a:t>16</a:t>
            </a:r>
            <a:endParaRPr lang="fr-BE" sz="1200" b="1" dirty="0">
              <a:solidFill>
                <a:schemeClr val="bg1"/>
              </a:solidFill>
            </a:endParaRPr>
          </a:p>
        </p:txBody>
      </p:sp>
      <p:sp>
        <p:nvSpPr>
          <p:cNvPr id="19" name="ZoneTexte 18"/>
          <p:cNvSpPr txBox="1"/>
          <p:nvPr/>
        </p:nvSpPr>
        <p:spPr>
          <a:xfrm>
            <a:off x="7740515" y="3043407"/>
            <a:ext cx="432048" cy="276999"/>
          </a:xfrm>
          <a:prstGeom prst="rect">
            <a:avLst/>
          </a:prstGeom>
          <a:noFill/>
        </p:spPr>
        <p:txBody>
          <a:bodyPr wrap="square" rtlCol="0">
            <a:spAutoFit/>
          </a:bodyPr>
          <a:lstStyle/>
          <a:p>
            <a:r>
              <a:rPr lang="fr-BE" sz="1200" b="1" dirty="0" smtClean="0">
                <a:solidFill>
                  <a:schemeClr val="bg1"/>
                </a:solidFill>
              </a:rPr>
              <a:t>16</a:t>
            </a:r>
            <a:endParaRPr lang="fr-BE" sz="1200" b="1" dirty="0">
              <a:solidFill>
                <a:schemeClr val="bg1"/>
              </a:solidFill>
            </a:endParaRPr>
          </a:p>
        </p:txBody>
      </p:sp>
      <p:graphicFrame>
        <p:nvGraphicFramePr>
          <p:cNvPr id="23" name="Graphique 22"/>
          <p:cNvGraphicFramePr>
            <a:graphicFrameLocks/>
          </p:cNvGraphicFramePr>
          <p:nvPr>
            <p:extLst>
              <p:ext uri="{D42A27DB-BD31-4B8C-83A1-F6EECF244321}">
                <p14:modId xmlns:p14="http://schemas.microsoft.com/office/powerpoint/2010/main" val="3070496972"/>
              </p:ext>
            </p:extLst>
          </p:nvPr>
        </p:nvGraphicFramePr>
        <p:xfrm>
          <a:off x="6148681" y="2379531"/>
          <a:ext cx="2880000" cy="2678400"/>
        </p:xfrm>
        <a:graphic>
          <a:graphicData uri="http://schemas.openxmlformats.org/drawingml/2006/chart">
            <c:chart xmlns:c="http://schemas.openxmlformats.org/drawingml/2006/chart" xmlns:r="http://schemas.openxmlformats.org/officeDocument/2006/relationships" r:id="rId4"/>
          </a:graphicData>
        </a:graphic>
      </p:graphicFrame>
      <p:grpSp>
        <p:nvGrpSpPr>
          <p:cNvPr id="4" name="Groupe 3"/>
          <p:cNvGrpSpPr/>
          <p:nvPr/>
        </p:nvGrpSpPr>
        <p:grpSpPr>
          <a:xfrm>
            <a:off x="6471494" y="3687791"/>
            <a:ext cx="2384485" cy="780965"/>
            <a:chOff x="6480836" y="3072993"/>
            <a:chExt cx="2384485" cy="780965"/>
          </a:xfrm>
        </p:grpSpPr>
        <p:sp>
          <p:nvSpPr>
            <p:cNvPr id="3" name="ZoneTexte 2"/>
            <p:cNvSpPr txBox="1"/>
            <p:nvPr/>
          </p:nvSpPr>
          <p:spPr>
            <a:xfrm>
              <a:off x="6480836" y="3576959"/>
              <a:ext cx="144016" cy="276999"/>
            </a:xfrm>
            <a:prstGeom prst="rect">
              <a:avLst/>
            </a:prstGeom>
            <a:noFill/>
          </p:spPr>
          <p:txBody>
            <a:bodyPr wrap="square" rtlCol="0">
              <a:spAutoFit/>
            </a:bodyPr>
            <a:lstStyle/>
            <a:p>
              <a:pPr algn="ctr"/>
              <a:r>
                <a:rPr lang="fr-BE" sz="1200" b="1" dirty="0" smtClean="0">
                  <a:solidFill>
                    <a:schemeClr val="bg1"/>
                  </a:solidFill>
                </a:rPr>
                <a:t>8</a:t>
              </a:r>
              <a:endParaRPr lang="fr-BE" sz="1200" b="1" dirty="0">
                <a:solidFill>
                  <a:schemeClr val="bg1"/>
                </a:solidFill>
              </a:endParaRPr>
            </a:p>
          </p:txBody>
        </p:sp>
        <p:sp>
          <p:nvSpPr>
            <p:cNvPr id="15" name="ZoneTexte 14"/>
            <p:cNvSpPr txBox="1"/>
            <p:nvPr/>
          </p:nvSpPr>
          <p:spPr>
            <a:xfrm>
              <a:off x="8046653" y="3576958"/>
              <a:ext cx="144016" cy="276999"/>
            </a:xfrm>
            <a:prstGeom prst="rect">
              <a:avLst/>
            </a:prstGeom>
            <a:noFill/>
          </p:spPr>
          <p:txBody>
            <a:bodyPr wrap="square" rtlCol="0">
              <a:spAutoFit/>
            </a:bodyPr>
            <a:lstStyle/>
            <a:p>
              <a:pPr algn="ctr"/>
              <a:r>
                <a:rPr lang="fr-BE" sz="1200" b="1" dirty="0" smtClean="0">
                  <a:solidFill>
                    <a:schemeClr val="bg1"/>
                  </a:solidFill>
                </a:rPr>
                <a:t>8</a:t>
              </a:r>
              <a:endParaRPr lang="fr-BE" sz="1200" b="1" dirty="0">
                <a:solidFill>
                  <a:schemeClr val="bg1"/>
                </a:solidFill>
              </a:endParaRPr>
            </a:p>
          </p:txBody>
        </p:sp>
        <p:sp>
          <p:nvSpPr>
            <p:cNvPr id="20" name="ZoneTexte 19"/>
            <p:cNvSpPr txBox="1"/>
            <p:nvPr/>
          </p:nvSpPr>
          <p:spPr>
            <a:xfrm>
              <a:off x="8397477" y="3171997"/>
              <a:ext cx="467844" cy="276999"/>
            </a:xfrm>
            <a:prstGeom prst="rect">
              <a:avLst/>
            </a:prstGeom>
            <a:noFill/>
          </p:spPr>
          <p:txBody>
            <a:bodyPr wrap="square" rtlCol="0">
              <a:spAutoFit/>
            </a:bodyPr>
            <a:lstStyle/>
            <a:p>
              <a:pPr algn="ctr"/>
              <a:r>
                <a:rPr lang="fr-BE" sz="1200" b="1" dirty="0" smtClean="0">
                  <a:solidFill>
                    <a:schemeClr val="bg1"/>
                  </a:solidFill>
                </a:rPr>
                <a:t>15</a:t>
              </a:r>
              <a:endParaRPr lang="fr-BE" sz="1200" b="1" dirty="0">
                <a:solidFill>
                  <a:schemeClr val="bg1"/>
                </a:solidFill>
              </a:endParaRPr>
            </a:p>
          </p:txBody>
        </p:sp>
        <p:sp>
          <p:nvSpPr>
            <p:cNvPr id="21" name="ZoneTexte 20"/>
            <p:cNvSpPr txBox="1"/>
            <p:nvPr/>
          </p:nvSpPr>
          <p:spPr>
            <a:xfrm>
              <a:off x="7371259" y="3076340"/>
              <a:ext cx="467844" cy="276999"/>
            </a:xfrm>
            <a:prstGeom prst="rect">
              <a:avLst/>
            </a:prstGeom>
            <a:noFill/>
          </p:spPr>
          <p:txBody>
            <a:bodyPr wrap="square" rtlCol="0">
              <a:spAutoFit/>
            </a:bodyPr>
            <a:lstStyle/>
            <a:p>
              <a:pPr algn="ctr"/>
              <a:r>
                <a:rPr lang="fr-BE" sz="1200" b="1" dirty="0" smtClean="0">
                  <a:solidFill>
                    <a:schemeClr val="bg1"/>
                  </a:solidFill>
                </a:rPr>
                <a:t>16</a:t>
              </a:r>
              <a:endParaRPr lang="fr-BE" sz="1200" b="1" dirty="0">
                <a:solidFill>
                  <a:schemeClr val="bg1"/>
                </a:solidFill>
              </a:endParaRPr>
            </a:p>
          </p:txBody>
        </p:sp>
        <p:sp>
          <p:nvSpPr>
            <p:cNvPr id="22" name="ZoneTexte 21"/>
            <p:cNvSpPr txBox="1"/>
            <p:nvPr/>
          </p:nvSpPr>
          <p:spPr>
            <a:xfrm>
              <a:off x="6839837" y="3072993"/>
              <a:ext cx="467844" cy="276999"/>
            </a:xfrm>
            <a:prstGeom prst="rect">
              <a:avLst/>
            </a:prstGeom>
            <a:noFill/>
          </p:spPr>
          <p:txBody>
            <a:bodyPr wrap="square" rtlCol="0">
              <a:spAutoFit/>
            </a:bodyPr>
            <a:lstStyle/>
            <a:p>
              <a:pPr algn="ctr"/>
              <a:r>
                <a:rPr lang="fr-BE" sz="1200" b="1" dirty="0" smtClean="0">
                  <a:solidFill>
                    <a:schemeClr val="bg1"/>
                  </a:solidFill>
                </a:rPr>
                <a:t>16</a:t>
              </a:r>
              <a:endParaRPr lang="fr-BE" sz="1200" b="1" dirty="0">
                <a:solidFill>
                  <a:schemeClr val="bg1"/>
                </a:solidFill>
              </a:endParaRPr>
            </a:p>
          </p:txBody>
        </p:sp>
      </p:grpSp>
    </p:spTree>
    <p:extLst>
      <p:ext uri="{BB962C8B-B14F-4D97-AF65-F5344CB8AC3E}">
        <p14:creationId xmlns:p14="http://schemas.microsoft.com/office/powerpoint/2010/main" val="263659673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11325" y="116632"/>
            <a:ext cx="5269215" cy="506760"/>
          </a:xfrm>
        </p:spPr>
        <p:txBody>
          <a:bodyPr/>
          <a:lstStyle/>
          <a:p>
            <a:pPr algn="r"/>
            <a:r>
              <a:rPr lang="fr-BE" sz="2800" dirty="0">
                <a:solidFill>
                  <a:schemeClr val="bg1"/>
                </a:solidFill>
              </a:rPr>
              <a:t>3</a:t>
            </a:r>
            <a:r>
              <a:rPr lang="fr-BE" sz="2800" dirty="0" smtClean="0">
                <a:solidFill>
                  <a:schemeClr val="bg1"/>
                </a:solidFill>
              </a:rPr>
              <a:t>. INITIATIVES - MATERNITE</a:t>
            </a:r>
            <a:endParaRPr lang="fr-BE" sz="2800" dirty="0">
              <a:solidFill>
                <a:schemeClr val="bg1"/>
              </a:solidFill>
            </a:endParaRPr>
          </a:p>
        </p:txBody>
      </p:sp>
      <p:sp>
        <p:nvSpPr>
          <p:cNvPr id="16" name="ZoneTexte 15"/>
          <p:cNvSpPr txBox="1"/>
          <p:nvPr/>
        </p:nvSpPr>
        <p:spPr>
          <a:xfrm>
            <a:off x="6480836" y="3494451"/>
            <a:ext cx="288032" cy="276999"/>
          </a:xfrm>
          <a:prstGeom prst="rect">
            <a:avLst/>
          </a:prstGeom>
          <a:noFill/>
        </p:spPr>
        <p:txBody>
          <a:bodyPr wrap="square" rtlCol="0">
            <a:spAutoFit/>
          </a:bodyPr>
          <a:lstStyle/>
          <a:p>
            <a:r>
              <a:rPr lang="fr-BE" sz="1200" b="1" dirty="0" smtClean="0">
                <a:solidFill>
                  <a:schemeClr val="bg1"/>
                </a:solidFill>
              </a:rPr>
              <a:t>8</a:t>
            </a:r>
            <a:endParaRPr lang="fr-BE" sz="1200" b="1" dirty="0">
              <a:solidFill>
                <a:schemeClr val="bg1"/>
              </a:solidFill>
            </a:endParaRPr>
          </a:p>
        </p:txBody>
      </p:sp>
      <p:sp>
        <p:nvSpPr>
          <p:cNvPr id="4" name="Flèche droite 3"/>
          <p:cNvSpPr/>
          <p:nvPr/>
        </p:nvSpPr>
        <p:spPr>
          <a:xfrm>
            <a:off x="683568" y="4437112"/>
            <a:ext cx="576064" cy="648072"/>
          </a:xfrm>
          <a:prstGeom prst="rightArrow">
            <a:avLst/>
          </a:prstGeom>
        </p:spPr>
        <p:txBody>
          <a:bodyPr wrap="none" rtlCol="0" anchor="ctr">
            <a:spAutoFit/>
          </a:bodyPr>
          <a:lstStyle/>
          <a:p>
            <a:pPr marL="0" indent="0" algn="ctr">
              <a:spcAft>
                <a:spcPts val="1200"/>
              </a:spcAft>
              <a:buNone/>
            </a:pPr>
            <a:endParaRPr lang="fr-BE" b="1" dirty="0" smtClean="0">
              <a:solidFill>
                <a:srgbClr val="14582E"/>
              </a:solidFill>
              <a:latin typeface="Neo Sans Std"/>
              <a:sym typeface="Wingdings" panose="05000000000000000000" pitchFamily="2" charset="2"/>
            </a:endParaRPr>
          </a:p>
        </p:txBody>
      </p:sp>
      <p:graphicFrame>
        <p:nvGraphicFramePr>
          <p:cNvPr id="6" name="Diagramme 5"/>
          <p:cNvGraphicFramePr/>
          <p:nvPr>
            <p:extLst>
              <p:ext uri="{D42A27DB-BD31-4B8C-83A1-F6EECF244321}">
                <p14:modId xmlns:p14="http://schemas.microsoft.com/office/powerpoint/2010/main" val="3783968169"/>
              </p:ext>
            </p:extLst>
          </p:nvPr>
        </p:nvGraphicFramePr>
        <p:xfrm>
          <a:off x="489463" y="1844824"/>
          <a:ext cx="8039087"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e 9"/>
          <p:cNvGrpSpPr/>
          <p:nvPr/>
        </p:nvGrpSpPr>
        <p:grpSpPr>
          <a:xfrm>
            <a:off x="543592" y="1276981"/>
            <a:ext cx="1405792" cy="1842881"/>
            <a:chOff x="92973" y="570817"/>
            <a:chExt cx="1511141" cy="1842881"/>
          </a:xfrm>
        </p:grpSpPr>
        <p:sp>
          <p:nvSpPr>
            <p:cNvPr id="23" name="Rectangle à coins arrondis 22"/>
            <p:cNvSpPr/>
            <p:nvPr/>
          </p:nvSpPr>
          <p:spPr>
            <a:xfrm>
              <a:off x="92973" y="570817"/>
              <a:ext cx="1511141" cy="1842881"/>
            </a:xfrm>
            <a:prstGeom prst="roundRect">
              <a:avLst>
                <a:gd name="adj" fmla="val 10000"/>
              </a:avLst>
            </a:prstGeom>
          </p:spPr>
          <p:style>
            <a:lnRef idx="2">
              <a:schemeClr val="accent3">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fr-BE" sz="1500" dirty="0" smtClean="0">
                  <a:solidFill>
                    <a:schemeClr val="tx1">
                      <a:lumMod val="65000"/>
                      <a:lumOff val="35000"/>
                    </a:schemeClr>
                  </a:solidFill>
                </a:rPr>
                <a:t>Remise du </a:t>
              </a:r>
            </a:p>
            <a:p>
              <a:pPr algn="ctr"/>
              <a:r>
                <a:rPr lang="fr-BE" sz="1500" dirty="0" smtClean="0">
                  <a:solidFill>
                    <a:schemeClr val="tx1">
                      <a:lumMod val="65000"/>
                      <a:lumOff val="35000"/>
                    </a:schemeClr>
                  </a:solidFill>
                </a:rPr>
                <a:t>T-Shirt</a:t>
              </a:r>
              <a:endParaRPr lang="fr-BE" sz="1500" dirty="0">
                <a:solidFill>
                  <a:schemeClr val="tx1">
                    <a:lumMod val="65000"/>
                    <a:lumOff val="35000"/>
                  </a:schemeClr>
                </a:solidFill>
              </a:endParaRPr>
            </a:p>
          </p:txBody>
        </p:sp>
        <p:sp>
          <p:nvSpPr>
            <p:cNvPr id="24" name="Rectangle 23"/>
            <p:cNvSpPr/>
            <p:nvPr/>
          </p:nvSpPr>
          <p:spPr>
            <a:xfrm>
              <a:off x="137233" y="615077"/>
              <a:ext cx="1422621" cy="17543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endParaRPr lang="en-US" sz="3300" kern="1200"/>
            </a:p>
          </p:txBody>
        </p:sp>
      </p:grpSp>
      <p:grpSp>
        <p:nvGrpSpPr>
          <p:cNvPr id="11" name="Groupe 10"/>
          <p:cNvGrpSpPr/>
          <p:nvPr/>
        </p:nvGrpSpPr>
        <p:grpSpPr>
          <a:xfrm>
            <a:off x="2118171" y="1276745"/>
            <a:ext cx="1406879" cy="1842881"/>
            <a:chOff x="2136991" y="570817"/>
            <a:chExt cx="1511141" cy="1842881"/>
          </a:xfrm>
        </p:grpSpPr>
        <p:sp>
          <p:nvSpPr>
            <p:cNvPr id="21" name="Rectangle à coins arrondis 20"/>
            <p:cNvSpPr/>
            <p:nvPr/>
          </p:nvSpPr>
          <p:spPr>
            <a:xfrm>
              <a:off x="2136991" y="570817"/>
              <a:ext cx="1511141" cy="1842881"/>
            </a:xfrm>
            <a:prstGeom prst="roundRect">
              <a:avLst>
                <a:gd name="adj" fmla="val 10000"/>
              </a:avLst>
            </a:prstGeom>
          </p:spPr>
          <p:style>
            <a:lnRef idx="2">
              <a:schemeClr val="accent3">
                <a:shade val="80000"/>
                <a:hueOff val="72969"/>
                <a:satOff val="-477"/>
                <a:lumOff val="818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fr-BE" sz="1500" dirty="0" smtClean="0">
                  <a:solidFill>
                    <a:schemeClr val="tx1">
                      <a:lumMod val="65000"/>
                      <a:lumOff val="35000"/>
                    </a:schemeClr>
                  </a:solidFill>
                </a:rPr>
                <a:t>Télétravail</a:t>
              </a:r>
            </a:p>
          </p:txBody>
        </p:sp>
        <p:sp>
          <p:nvSpPr>
            <p:cNvPr id="22" name="Rectangle 21"/>
            <p:cNvSpPr/>
            <p:nvPr/>
          </p:nvSpPr>
          <p:spPr>
            <a:xfrm>
              <a:off x="2181251" y="615077"/>
              <a:ext cx="1422621" cy="17543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endParaRPr lang="en-US" sz="3300" kern="1200"/>
            </a:p>
          </p:txBody>
        </p:sp>
      </p:grpSp>
      <p:grpSp>
        <p:nvGrpSpPr>
          <p:cNvPr id="13" name="Groupe 12"/>
          <p:cNvGrpSpPr/>
          <p:nvPr/>
        </p:nvGrpSpPr>
        <p:grpSpPr>
          <a:xfrm>
            <a:off x="3691272" y="1286203"/>
            <a:ext cx="1406879" cy="1842881"/>
            <a:chOff x="4036160" y="570817"/>
            <a:chExt cx="1611729" cy="1842881"/>
          </a:xfrm>
        </p:grpSpPr>
        <p:sp>
          <p:nvSpPr>
            <p:cNvPr id="19" name="Rectangle à coins arrondis 18"/>
            <p:cNvSpPr/>
            <p:nvPr/>
          </p:nvSpPr>
          <p:spPr>
            <a:xfrm>
              <a:off x="4036160" y="570817"/>
              <a:ext cx="1611729" cy="1842881"/>
            </a:xfrm>
            <a:prstGeom prst="roundRect">
              <a:avLst>
                <a:gd name="adj" fmla="val 10000"/>
              </a:avLst>
            </a:prstGeom>
          </p:spPr>
          <p:style>
            <a:lnRef idx="2">
              <a:schemeClr val="accent3">
                <a:shade val="80000"/>
                <a:hueOff val="145938"/>
                <a:satOff val="-954"/>
                <a:lumOff val="1636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fr-BE" sz="1500" dirty="0" smtClean="0">
                  <a:solidFill>
                    <a:schemeClr val="tx1">
                      <a:lumMod val="65000"/>
                      <a:lumOff val="35000"/>
                    </a:schemeClr>
                  </a:solidFill>
                </a:rPr>
                <a:t>Prime de naissance</a:t>
              </a:r>
            </a:p>
            <a:p>
              <a:pPr algn="ctr"/>
              <a:endParaRPr lang="fr-BE" sz="1500" dirty="0">
                <a:solidFill>
                  <a:schemeClr val="tx1">
                    <a:lumMod val="65000"/>
                    <a:lumOff val="35000"/>
                  </a:schemeClr>
                </a:solidFill>
              </a:endParaRPr>
            </a:p>
            <a:p>
              <a:pPr algn="ctr"/>
              <a:r>
                <a:rPr lang="fr-BE" sz="1500" dirty="0" smtClean="0">
                  <a:solidFill>
                    <a:schemeClr val="tx1">
                      <a:lumMod val="65000"/>
                      <a:lumOff val="35000"/>
                    </a:schemeClr>
                  </a:solidFill>
                </a:rPr>
                <a:t>Assurance hospitalisation</a:t>
              </a:r>
              <a:endParaRPr lang="fr-BE" sz="1500" dirty="0">
                <a:solidFill>
                  <a:schemeClr val="tx1">
                    <a:lumMod val="65000"/>
                    <a:lumOff val="35000"/>
                  </a:schemeClr>
                </a:solidFill>
              </a:endParaRPr>
            </a:p>
          </p:txBody>
        </p:sp>
        <p:sp>
          <p:nvSpPr>
            <p:cNvPr id="20" name="Rectangle 19"/>
            <p:cNvSpPr/>
            <p:nvPr/>
          </p:nvSpPr>
          <p:spPr>
            <a:xfrm>
              <a:off x="4225268" y="615077"/>
              <a:ext cx="1422621" cy="17543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endParaRPr lang="en-US" sz="3300" kern="1200"/>
            </a:p>
          </p:txBody>
        </p:sp>
      </p:grpSp>
      <p:grpSp>
        <p:nvGrpSpPr>
          <p:cNvPr id="14" name="Groupe 13"/>
          <p:cNvGrpSpPr/>
          <p:nvPr/>
        </p:nvGrpSpPr>
        <p:grpSpPr>
          <a:xfrm>
            <a:off x="5246630" y="1286204"/>
            <a:ext cx="1406879" cy="1842881"/>
            <a:chOff x="6191478" y="561727"/>
            <a:chExt cx="1511141" cy="1842881"/>
          </a:xfrm>
        </p:grpSpPr>
        <p:sp>
          <p:nvSpPr>
            <p:cNvPr id="17" name="Rectangle à coins arrondis 16"/>
            <p:cNvSpPr/>
            <p:nvPr/>
          </p:nvSpPr>
          <p:spPr>
            <a:xfrm>
              <a:off x="6191478" y="561727"/>
              <a:ext cx="1511141" cy="1842881"/>
            </a:xfrm>
            <a:prstGeom prst="roundRect">
              <a:avLst>
                <a:gd name="adj" fmla="val 10000"/>
              </a:avLst>
            </a:prstGeom>
          </p:spPr>
          <p:style>
            <a:lnRef idx="2">
              <a:schemeClr val="accent3">
                <a:shade val="80000"/>
                <a:hueOff val="218907"/>
                <a:satOff val="-1431"/>
                <a:lumOff val="2455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fr-BE" sz="1500" dirty="0" smtClean="0">
                  <a:solidFill>
                    <a:schemeClr val="tx1">
                      <a:lumMod val="65000"/>
                      <a:lumOff val="35000"/>
                    </a:schemeClr>
                  </a:solidFill>
                </a:rPr>
                <a:t>Assurance groupe</a:t>
              </a:r>
              <a:endParaRPr lang="fr-BE" sz="1500" dirty="0">
                <a:solidFill>
                  <a:schemeClr val="tx1">
                    <a:lumMod val="65000"/>
                    <a:lumOff val="35000"/>
                  </a:schemeClr>
                </a:solidFill>
              </a:endParaRPr>
            </a:p>
          </p:txBody>
        </p:sp>
        <p:sp>
          <p:nvSpPr>
            <p:cNvPr id="18" name="Rectangle 17"/>
            <p:cNvSpPr/>
            <p:nvPr/>
          </p:nvSpPr>
          <p:spPr>
            <a:xfrm>
              <a:off x="6235738" y="605987"/>
              <a:ext cx="1422621" cy="17543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0944" tIns="440944" rIns="440944" bIns="440944" numCol="1" spcCol="1270" anchor="ctr" anchorCtr="0">
              <a:noAutofit/>
            </a:bodyPr>
            <a:lstStyle/>
            <a:p>
              <a:pPr lvl="0" algn="ctr" defTabSz="2755900">
                <a:lnSpc>
                  <a:spcPct val="90000"/>
                </a:lnSpc>
                <a:spcBef>
                  <a:spcPct val="0"/>
                </a:spcBef>
                <a:spcAft>
                  <a:spcPct val="35000"/>
                </a:spcAft>
              </a:pPr>
              <a:endParaRPr lang="fr-BE" sz="6200" kern="1200"/>
            </a:p>
          </p:txBody>
        </p:sp>
      </p:gr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89113" y="4653136"/>
            <a:ext cx="1548425" cy="1972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Rectangle 47"/>
          <p:cNvSpPr/>
          <p:nvPr/>
        </p:nvSpPr>
        <p:spPr>
          <a:xfrm>
            <a:off x="1019858" y="4697396"/>
            <a:ext cx="1551139" cy="1754361"/>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endParaRPr lang="en-US" sz="3300" kern="1200"/>
          </a:p>
        </p:txBody>
      </p:sp>
      <p:grpSp>
        <p:nvGrpSpPr>
          <p:cNvPr id="52" name="Groupe 51"/>
          <p:cNvGrpSpPr/>
          <p:nvPr/>
        </p:nvGrpSpPr>
        <p:grpSpPr>
          <a:xfrm>
            <a:off x="6805080" y="1280846"/>
            <a:ext cx="1406879" cy="1842881"/>
            <a:chOff x="6805080" y="1308005"/>
            <a:chExt cx="1406879" cy="1842881"/>
          </a:xfrm>
        </p:grpSpPr>
        <p:grpSp>
          <p:nvGrpSpPr>
            <p:cNvPr id="49" name="Groupe 48"/>
            <p:cNvGrpSpPr/>
            <p:nvPr/>
          </p:nvGrpSpPr>
          <p:grpSpPr>
            <a:xfrm>
              <a:off x="6805080" y="1308005"/>
              <a:ext cx="1406879" cy="1842881"/>
              <a:chOff x="6191478" y="561727"/>
              <a:chExt cx="1511141" cy="1842881"/>
            </a:xfrm>
          </p:grpSpPr>
          <p:sp>
            <p:nvSpPr>
              <p:cNvPr id="50" name="Rectangle à coins arrondis 49"/>
              <p:cNvSpPr/>
              <p:nvPr/>
            </p:nvSpPr>
            <p:spPr>
              <a:xfrm>
                <a:off x="6191478" y="561727"/>
                <a:ext cx="1511141" cy="1842881"/>
              </a:xfrm>
              <a:prstGeom prst="roundRect">
                <a:avLst>
                  <a:gd name="adj" fmla="val 10000"/>
                </a:avLst>
              </a:prstGeom>
              <a:ln>
                <a:solidFill>
                  <a:schemeClr val="accent3">
                    <a:lumMod val="40000"/>
                    <a:lumOff val="60000"/>
                  </a:schemeClr>
                </a:solidFill>
              </a:ln>
            </p:spPr>
            <p:style>
              <a:lnRef idx="2">
                <a:schemeClr val="accent3">
                  <a:shade val="80000"/>
                  <a:hueOff val="218907"/>
                  <a:satOff val="-1431"/>
                  <a:lumOff val="2455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endParaRPr lang="fr-BE" sz="1700" dirty="0">
                  <a:solidFill>
                    <a:schemeClr val="tx1">
                      <a:lumMod val="65000"/>
                      <a:lumOff val="35000"/>
                    </a:schemeClr>
                  </a:solidFill>
                </a:endParaRPr>
              </a:p>
            </p:txBody>
          </p:sp>
          <p:sp>
            <p:nvSpPr>
              <p:cNvPr id="51" name="Rectangle 50"/>
              <p:cNvSpPr/>
              <p:nvPr/>
            </p:nvSpPr>
            <p:spPr>
              <a:xfrm>
                <a:off x="6235738" y="605987"/>
                <a:ext cx="1422621" cy="17543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0944" tIns="440944" rIns="440944" bIns="440944" numCol="1" spcCol="1270" anchor="ctr" anchorCtr="0">
                <a:noAutofit/>
              </a:bodyPr>
              <a:lstStyle/>
              <a:p>
                <a:pPr lvl="0" algn="ctr" defTabSz="2755900">
                  <a:lnSpc>
                    <a:spcPct val="90000"/>
                  </a:lnSpc>
                  <a:spcBef>
                    <a:spcPct val="0"/>
                  </a:spcBef>
                  <a:spcAft>
                    <a:spcPct val="35000"/>
                  </a:spcAft>
                </a:pPr>
                <a:endParaRPr lang="fr-BE" sz="6200" kern="1200"/>
              </a:p>
            </p:txBody>
          </p:sp>
        </p:grpSp>
        <p:sp>
          <p:nvSpPr>
            <p:cNvPr id="9" name="ZoneTexte 8"/>
            <p:cNvSpPr txBox="1"/>
            <p:nvPr/>
          </p:nvSpPr>
          <p:spPr>
            <a:xfrm>
              <a:off x="6824443" y="1369923"/>
              <a:ext cx="1368152" cy="1708160"/>
            </a:xfrm>
            <a:prstGeom prst="rect">
              <a:avLst/>
            </a:prstGeom>
            <a:noFill/>
          </p:spPr>
          <p:txBody>
            <a:bodyPr wrap="square" rtlCol="0">
              <a:spAutoFit/>
            </a:bodyPr>
            <a:lstStyle/>
            <a:p>
              <a:pPr algn="ctr"/>
              <a:r>
                <a:rPr lang="fr-BE" sz="1500" dirty="0" smtClean="0">
                  <a:solidFill>
                    <a:schemeClr val="tx1">
                      <a:lumMod val="65000"/>
                      <a:lumOff val="35000"/>
                    </a:schemeClr>
                  </a:solidFill>
                </a:rPr>
                <a:t>Pause allaitement </a:t>
              </a:r>
            </a:p>
            <a:p>
              <a:pPr algn="ctr"/>
              <a:r>
                <a:rPr lang="fr-BE" sz="1500" dirty="0" smtClean="0">
                  <a:solidFill>
                    <a:schemeClr val="tx1">
                      <a:lumMod val="65000"/>
                      <a:lumOff val="35000"/>
                    </a:schemeClr>
                  </a:solidFill>
                </a:rPr>
                <a:t>&amp; </a:t>
              </a:r>
            </a:p>
            <a:p>
              <a:pPr algn="ctr"/>
              <a:r>
                <a:rPr lang="fr-BE" sz="1500" dirty="0">
                  <a:solidFill>
                    <a:schemeClr val="tx1">
                      <a:lumMod val="65000"/>
                      <a:lumOff val="35000"/>
                    </a:schemeClr>
                  </a:solidFill>
                </a:rPr>
                <a:t>L</a:t>
              </a:r>
              <a:r>
                <a:rPr lang="fr-BE" sz="1500" dirty="0" smtClean="0">
                  <a:solidFill>
                    <a:schemeClr val="tx1">
                      <a:lumMod val="65000"/>
                      <a:lumOff val="35000"/>
                    </a:schemeClr>
                  </a:solidFill>
                </a:rPr>
                <a:t>ocal dédié</a:t>
              </a:r>
            </a:p>
            <a:p>
              <a:pPr algn="ctr"/>
              <a:endParaRPr lang="fr-BE" sz="1500" dirty="0" smtClean="0">
                <a:solidFill>
                  <a:schemeClr val="tx1">
                    <a:lumMod val="65000"/>
                    <a:lumOff val="35000"/>
                  </a:schemeClr>
                </a:solidFill>
              </a:endParaRPr>
            </a:p>
            <a:p>
              <a:pPr algn="ctr"/>
              <a:r>
                <a:rPr lang="fr-BE" sz="1500" dirty="0" smtClean="0">
                  <a:solidFill>
                    <a:schemeClr val="tx1">
                      <a:lumMod val="65000"/>
                      <a:lumOff val="35000"/>
                    </a:schemeClr>
                  </a:solidFill>
                </a:rPr>
                <a:t>Cadeau fête du personnel</a:t>
              </a:r>
              <a:endParaRPr lang="fr-BE" sz="1500" dirty="0">
                <a:solidFill>
                  <a:schemeClr val="tx1">
                    <a:lumMod val="65000"/>
                    <a:lumOff val="35000"/>
                  </a:schemeClr>
                </a:solidFill>
              </a:endParaRPr>
            </a:p>
          </p:txBody>
        </p:sp>
      </p:grpSp>
    </p:spTree>
    <p:extLst>
      <p:ext uri="{BB962C8B-B14F-4D97-AF65-F5344CB8AC3E}">
        <p14:creationId xmlns:p14="http://schemas.microsoft.com/office/powerpoint/2010/main" val="206234433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91881" y="116632"/>
            <a:ext cx="5388660" cy="506760"/>
          </a:xfrm>
        </p:spPr>
        <p:txBody>
          <a:bodyPr/>
          <a:lstStyle/>
          <a:p>
            <a:pPr algn="r"/>
            <a:r>
              <a:rPr lang="fr-BE" sz="2800" dirty="0">
                <a:solidFill>
                  <a:schemeClr val="bg1"/>
                </a:solidFill>
              </a:rPr>
              <a:t>4</a:t>
            </a:r>
            <a:r>
              <a:rPr lang="fr-BE" sz="2800" dirty="0" smtClean="0">
                <a:solidFill>
                  <a:schemeClr val="bg1"/>
                </a:solidFill>
              </a:rPr>
              <a:t>. INITIATIVES - PARENTALITE</a:t>
            </a:r>
            <a:endParaRPr lang="fr-BE" sz="2800" dirty="0">
              <a:solidFill>
                <a:schemeClr val="bg1"/>
              </a:solidFill>
            </a:endParaRPr>
          </a:p>
        </p:txBody>
      </p:sp>
      <p:sp>
        <p:nvSpPr>
          <p:cNvPr id="16" name="ZoneTexte 15"/>
          <p:cNvSpPr txBox="1"/>
          <p:nvPr/>
        </p:nvSpPr>
        <p:spPr>
          <a:xfrm>
            <a:off x="6480836" y="3494451"/>
            <a:ext cx="288032" cy="276999"/>
          </a:xfrm>
          <a:prstGeom prst="rect">
            <a:avLst/>
          </a:prstGeom>
          <a:noFill/>
        </p:spPr>
        <p:txBody>
          <a:bodyPr wrap="square" rtlCol="0">
            <a:spAutoFit/>
          </a:bodyPr>
          <a:lstStyle/>
          <a:p>
            <a:r>
              <a:rPr lang="fr-BE" sz="1200" b="1" dirty="0" smtClean="0">
                <a:solidFill>
                  <a:schemeClr val="bg1"/>
                </a:solidFill>
              </a:rPr>
              <a:t>8</a:t>
            </a:r>
            <a:endParaRPr lang="fr-BE" sz="1200" b="1" dirty="0">
              <a:solidFill>
                <a:schemeClr val="bg1"/>
              </a:solidFill>
            </a:endParaRPr>
          </a:p>
        </p:txBody>
      </p:sp>
      <p:graphicFrame>
        <p:nvGraphicFramePr>
          <p:cNvPr id="3" name="Diagramme 2"/>
          <p:cNvGraphicFramePr/>
          <p:nvPr>
            <p:extLst>
              <p:ext uri="{D42A27DB-BD31-4B8C-83A1-F6EECF244321}">
                <p14:modId xmlns:p14="http://schemas.microsoft.com/office/powerpoint/2010/main" val="4153738852"/>
              </p:ext>
            </p:extLst>
          </p:nvPr>
        </p:nvGraphicFramePr>
        <p:xfrm>
          <a:off x="827584" y="1268760"/>
          <a:ext cx="7488832" cy="5128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3378387"/>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491881" y="116632"/>
            <a:ext cx="5388660" cy="5067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kern="1200">
                <a:solidFill>
                  <a:srgbClr val="14582E"/>
                </a:solidFill>
                <a:latin typeface="Neo Sans Std Medium"/>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r"/>
            <a:r>
              <a:rPr lang="fr-BE" sz="2800" dirty="0">
                <a:solidFill>
                  <a:schemeClr val="bg1"/>
                </a:solidFill>
              </a:rPr>
              <a:t>5</a:t>
            </a:r>
            <a:r>
              <a:rPr lang="fr-BE" sz="2800" dirty="0" smtClean="0">
                <a:solidFill>
                  <a:schemeClr val="bg1"/>
                </a:solidFill>
              </a:rPr>
              <a:t>. QUESTIONS ?</a:t>
            </a:r>
            <a:endParaRPr lang="fr-BE" sz="2800" dirty="0">
              <a:solidFill>
                <a:schemeClr val="bg1"/>
              </a:solidFill>
            </a:endParaRPr>
          </a:p>
        </p:txBody>
      </p:sp>
      <p:pic>
        <p:nvPicPr>
          <p:cNvPr id="2050" name="Picture 2" descr="Résultat de recherche d'images pour &quot;questions ?&quot;"/>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458652" y="3119258"/>
            <a:ext cx="4221207" cy="2809023"/>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3131840" y="1844824"/>
            <a:ext cx="2880320" cy="646331"/>
          </a:xfrm>
          <a:prstGeom prst="rect">
            <a:avLst/>
          </a:prstGeom>
          <a:noFill/>
        </p:spPr>
        <p:txBody>
          <a:bodyPr wrap="square" rtlCol="0">
            <a:spAutoFit/>
          </a:bodyPr>
          <a:lstStyle/>
          <a:p>
            <a:pPr algn="ctr"/>
            <a:r>
              <a:rPr lang="fr-BE" sz="3600" b="1" dirty="0" smtClean="0"/>
              <a:t>Merci !</a:t>
            </a:r>
            <a:endParaRPr lang="fr-BE" sz="3600" b="1" dirty="0"/>
          </a:p>
        </p:txBody>
      </p:sp>
    </p:spTree>
    <p:extLst>
      <p:ext uri="{BB962C8B-B14F-4D97-AF65-F5344CB8AC3E}">
        <p14:creationId xmlns:p14="http://schemas.microsoft.com/office/powerpoint/2010/main" val="1467773000"/>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Modèle PPT Lampir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marL="0" indent="0">
          <a:spcAft>
            <a:spcPts val="1200"/>
          </a:spcAft>
          <a:buNone/>
          <a:defRPr b="1" dirty="0" smtClean="0">
            <a:solidFill>
              <a:srgbClr val="14582E"/>
            </a:solidFill>
            <a:latin typeface="Neo Sans Std"/>
            <a:sym typeface="Wingdings" panose="05000000000000000000" pitchFamily="2" charset="2"/>
          </a:defRPr>
        </a:defPPr>
      </a:lstStyle>
    </a:spDef>
    <a:lnDef>
      <a:spPr>
        <a:ln w="6350">
          <a:solidFill>
            <a:schemeClr val="accent3"/>
          </a:solidFill>
          <a:tailEnd type="none"/>
        </a:ln>
        <a:effectLst/>
      </a:spPr>
      <a:bodyPr/>
      <a:lstStyle/>
      <a:style>
        <a:lnRef idx="2">
          <a:schemeClr val="accent3"/>
        </a:lnRef>
        <a:fillRef idx="0">
          <a:schemeClr val="accent3"/>
        </a:fillRef>
        <a:effectRef idx="1">
          <a:schemeClr val="accent3"/>
        </a:effectRef>
        <a:fontRef idx="minor">
          <a:schemeClr val="tx1"/>
        </a:fontRef>
      </a:style>
    </a:lnDef>
  </a:objectDefaults>
  <a:extraClrSchemeLst/>
</a:theme>
</file>

<file path=ppt/theme/theme2.xml><?xml version="1.0" encoding="utf-8"?>
<a:theme xmlns:a="http://schemas.openxmlformats.org/drawingml/2006/main" name="1_Modèle PPT Lampir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marL="0" indent="0">
          <a:spcAft>
            <a:spcPts val="1200"/>
          </a:spcAft>
          <a:buNone/>
          <a:defRPr b="1" dirty="0" smtClean="0">
            <a:solidFill>
              <a:srgbClr val="14582E"/>
            </a:solidFill>
            <a:latin typeface="Neo Sans Std"/>
            <a:sym typeface="Wingdings" panose="05000000000000000000" pitchFamily="2" charset="2"/>
          </a:defRPr>
        </a:defPPr>
      </a:lstStyle>
    </a:spDef>
    <a:lnDef>
      <a:spPr>
        <a:ln w="6350">
          <a:solidFill>
            <a:schemeClr val="accent3"/>
          </a:solidFill>
          <a:tailEnd type="none"/>
        </a:ln>
        <a:effectLst/>
      </a:spPr>
      <a:bodyPr/>
      <a:lstStyle/>
      <a:style>
        <a:lnRef idx="2">
          <a:schemeClr val="accent3"/>
        </a:lnRef>
        <a:fillRef idx="0">
          <a:schemeClr val="accent3"/>
        </a:fillRef>
        <a:effectRef idx="1">
          <a:schemeClr val="accent3"/>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902</TotalTime>
  <Words>487</Words>
  <Application>Microsoft Office PowerPoint</Application>
  <PresentationFormat>Affichage à l'écran (4:3)</PresentationFormat>
  <Paragraphs>112</Paragraphs>
  <Slides>7</Slides>
  <Notes>7</Notes>
  <HiddenSlides>0</HiddenSlides>
  <MMClips>0</MMClips>
  <ScaleCrop>false</ScaleCrop>
  <HeadingPairs>
    <vt:vector size="4" baseType="variant">
      <vt:variant>
        <vt:lpstr>Thème</vt:lpstr>
      </vt:variant>
      <vt:variant>
        <vt:i4>2</vt:i4>
      </vt:variant>
      <vt:variant>
        <vt:lpstr>Titres des diapositives</vt:lpstr>
      </vt:variant>
      <vt:variant>
        <vt:i4>7</vt:i4>
      </vt:variant>
    </vt:vector>
  </HeadingPairs>
  <TitlesOfParts>
    <vt:vector size="9" baseType="lpstr">
      <vt:lpstr>Modèle PPT Lampiris</vt:lpstr>
      <vt:lpstr>1_Modèle PPT Lampiris</vt:lpstr>
      <vt:lpstr>JOURNEE D’ETUDE  “Grossesse, Maternité et Discrimination au travail”</vt:lpstr>
      <vt:lpstr>Présentation PowerPoint</vt:lpstr>
      <vt:lpstr>1. WALK THE TALK</vt:lpstr>
      <vt:lpstr>2. LAMPIRIS, C’EST …</vt:lpstr>
      <vt:lpstr>3. INITIATIVES - MATERNITE</vt:lpstr>
      <vt:lpstr>4. INITIATIVES - PARENTALITE</vt:lpstr>
      <vt:lpstr>Présentation PowerPoint</vt:lpstr>
    </vt:vector>
  </TitlesOfParts>
  <Company>Lampiris 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JOURNEE D’ETUDE  “Grossesse, Maternité et Discrimination au travail”</dc:title>
  <dc:creator>Kathleen Clavir</dc:creator>
  <cp:lastModifiedBy>Kathleen Clavir</cp:lastModifiedBy>
  <cp:revision>59</cp:revision>
  <cp:lastPrinted>2017-11-15T17:02:54Z</cp:lastPrinted>
  <dcterms:created xsi:type="dcterms:W3CDTF">2017-11-14T09:45:13Z</dcterms:created>
  <dcterms:modified xsi:type="dcterms:W3CDTF">2017-11-16T06:20:04Z</dcterms:modified>
</cp:coreProperties>
</file>